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22"/>
  </p:notesMasterIdLst>
  <p:sldIdLst>
    <p:sldId id="256" r:id="rId2"/>
    <p:sldId id="257" r:id="rId3"/>
    <p:sldId id="258" r:id="rId4"/>
    <p:sldId id="259" r:id="rId5"/>
    <p:sldId id="260" r:id="rId6"/>
    <p:sldId id="273" r:id="rId7"/>
    <p:sldId id="274" r:id="rId8"/>
    <p:sldId id="275" r:id="rId9"/>
    <p:sldId id="278" r:id="rId10"/>
    <p:sldId id="277" r:id="rId11"/>
    <p:sldId id="276" r:id="rId12"/>
    <p:sldId id="279" r:id="rId13"/>
    <p:sldId id="281" r:id="rId14"/>
    <p:sldId id="280" r:id="rId15"/>
    <p:sldId id="261" r:id="rId16"/>
    <p:sldId id="264" r:id="rId17"/>
    <p:sldId id="265" r:id="rId18"/>
    <p:sldId id="266" r:id="rId19"/>
    <p:sldId id="267" r:id="rId20"/>
    <p:sldId id="268"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AE35C76B-1949-42C1-9E48-FE4095B459EA}">
          <p14:sldIdLst>
            <p14:sldId id="256"/>
          </p14:sldIdLst>
        </p14:section>
        <p14:section name="Introduction of Team" id="{9BDFF65D-F733-4999-8219-4CC224D190AC}">
          <p14:sldIdLst>
            <p14:sldId id="257"/>
          </p14:sldIdLst>
        </p14:section>
        <p14:section name="About the Project" id="{769105CA-0667-430D-85D5-8CA96AF4989B}">
          <p14:sldIdLst>
            <p14:sldId id="258"/>
          </p14:sldIdLst>
        </p14:section>
        <p14:section name="Features to be Supported" id="{34D8D62A-CC3E-4069-9062-D80B1A5CD8A4}">
          <p14:sldIdLst>
            <p14:sldId id="259"/>
          </p14:sldIdLst>
        </p14:section>
        <p14:section name="Sample Functional Req." id="{0CB9FA53-9B65-481B-A83B-72784812BA2A}">
          <p14:sldIdLst>
            <p14:sldId id="260"/>
          </p14:sldIdLst>
        </p14:section>
        <p14:section name="Sample Non-Functional Req." id="{A6922DC4-CA2C-446D-B250-06A0E0BE21E2}">
          <p14:sldIdLst/>
        </p14:section>
        <p14:section name="UI Prototype" id="{CF9AF41C-810C-4BD3-BFE3-FFCE45FAA848}">
          <p14:sldIdLst>
            <p14:sldId id="273"/>
            <p14:sldId id="274"/>
            <p14:sldId id="275"/>
            <p14:sldId id="278"/>
            <p14:sldId id="277"/>
            <p14:sldId id="276"/>
            <p14:sldId id="279"/>
            <p14:sldId id="281"/>
            <p14:sldId id="280"/>
            <p14:sldId id="261"/>
          </p14:sldIdLst>
        </p14:section>
        <p14:section name="Technical Information of Work Done" id="{68A34616-7EC9-4876-8459-5A3180A991D9}">
          <p14:sldIdLst>
            <p14:sldId id="264"/>
          </p14:sldIdLst>
        </p14:section>
        <p14:section name="Non-Technical Issues Addressed" id="{B04F77F3-82FB-437F-9F7F-DF2054AAF047}">
          <p14:sldIdLst>
            <p14:sldId id="265"/>
          </p14:sldIdLst>
        </p14:section>
        <p14:section name="Technical Issues Addressed" id="{B3FEBCDB-20D3-48CA-B2F9-F3A403C45080}">
          <p14:sldIdLst>
            <p14:sldId id="266"/>
          </p14:sldIdLst>
        </p14:section>
        <p14:section name="Future Plans" id="{15933FC8-EE80-4BF1-BA6E-C2C0C7D2F812}">
          <p14:sldIdLst>
            <p14:sldId id="267"/>
          </p14:sldIdLst>
        </p14:section>
        <p14:section name="Open Issues" id="{8F25124A-753D-41B9-9671-1BA3A8FE22B0}">
          <p14:sldIdLst>
            <p14:sldId id="2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4CAE21-8AB8-0B58-5AEA-D08653BA1216}" v="287" dt="2020-11-29T17:20:21.446"/>
    <p1510:client id="{68550626-4FCE-395B-6A5B-52F91B8E2BAE}" v="9" dt="2020-12-01T16:27:30.808"/>
    <p1510:client id="{74860549-C136-4EF0-ACEF-9EF52767609E}" v="3" dt="2020-12-01T22:49:50.112"/>
    <p1510:client id="{7FA2AE51-3D30-4E83-B5E2-ED7E0026CBAD}" v="1546" dt="2020-12-01T05:08:18.929"/>
    <p1510:client id="{A0367A49-F0B4-DF9D-638B-ACCEB7E580C1}" v="6" dt="2020-12-01T19:36:13.903"/>
    <p1510:client id="{AB5F61CB-346A-A681-0F64-3AC6920CA15F}" v="9" dt="2020-11-29T18:49:53.997"/>
    <p1510:client id="{B89C29E2-E532-4F11-ACED-970747C85E96}" v="218" dt="2020-12-01T16:26:02.921"/>
    <p1510:client id="{DB190ABF-FE34-4862-A383-BB3B3E3ADE72}" v="1681" dt="2020-11-28T21:05:10.290"/>
    <p1510:client id="{F2E2993D-00AE-44FB-A545-9F5A65A3747C}" v="617" dt="2020-11-28T21:05:50.9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shra,Aparna" userId="S::am4234@drexel.edu::d54963f3-8e09-465a-9112-925b0630787a" providerId="AD" clId="Web-{374CAE21-8AB8-0B58-5AEA-D08653BA1216}"/>
    <pc:docChg chg="modSld">
      <pc:chgData name="Mishra,Aparna" userId="S::am4234@drexel.edu::d54963f3-8e09-465a-9112-925b0630787a" providerId="AD" clId="Web-{374CAE21-8AB8-0B58-5AEA-D08653BA1216}" dt="2020-11-29T17:20:19.039" v="285" actId="20577"/>
      <pc:docMkLst>
        <pc:docMk/>
      </pc:docMkLst>
      <pc:sldChg chg="modSp">
        <pc:chgData name="Mishra,Aparna" userId="S::am4234@drexel.edu::d54963f3-8e09-465a-9112-925b0630787a" providerId="AD" clId="Web-{374CAE21-8AB8-0B58-5AEA-D08653BA1216}" dt="2020-11-29T17:20:19.039" v="284" actId="20577"/>
        <pc:sldMkLst>
          <pc:docMk/>
          <pc:sldMk cId="1022186883" sldId="265"/>
        </pc:sldMkLst>
        <pc:spChg chg="mod">
          <ac:chgData name="Mishra,Aparna" userId="S::am4234@drexel.edu::d54963f3-8e09-465a-9112-925b0630787a" providerId="AD" clId="Web-{374CAE21-8AB8-0B58-5AEA-D08653BA1216}" dt="2020-11-29T17:20:19.039" v="284" actId="20577"/>
          <ac:spMkLst>
            <pc:docMk/>
            <pc:sldMk cId="1022186883" sldId="265"/>
            <ac:spMk id="3" creationId="{550288B0-F9E1-45F4-8C48-28CF3D060D89}"/>
          </ac:spMkLst>
        </pc:spChg>
      </pc:sldChg>
    </pc:docChg>
  </pc:docChgLst>
  <pc:docChgLst>
    <pc:chgData name="Bulicki,Brandin" userId="S::bjb366@drexel.edu::d8b2650c-8283-4f96-b4a8-c4f871eb06cb" providerId="AD" clId="Web-{DB190ABF-FE34-4862-A383-BB3B3E3ADE72}"/>
    <pc:docChg chg="modSld">
      <pc:chgData name="Bulicki,Brandin" userId="S::bjb366@drexel.edu::d8b2650c-8283-4f96-b4a8-c4f871eb06cb" providerId="AD" clId="Web-{DB190ABF-FE34-4862-A383-BB3B3E3ADE72}" dt="2020-11-28T21:05:10.290" v="1723" actId="20577"/>
      <pc:docMkLst>
        <pc:docMk/>
      </pc:docMkLst>
      <pc:sldChg chg="modSp modNotes">
        <pc:chgData name="Bulicki,Brandin" userId="S::bjb366@drexel.edu::d8b2650c-8283-4f96-b4a8-c4f871eb06cb" providerId="AD" clId="Web-{DB190ABF-FE34-4862-A383-BB3B3E3ADE72}" dt="2020-11-28T20:48:59.121" v="14" actId="20577"/>
        <pc:sldMkLst>
          <pc:docMk/>
          <pc:sldMk cId="192487975" sldId="258"/>
        </pc:sldMkLst>
        <pc:spChg chg="mod">
          <ac:chgData name="Bulicki,Brandin" userId="S::bjb366@drexel.edu::d8b2650c-8283-4f96-b4a8-c4f871eb06cb" providerId="AD" clId="Web-{DB190ABF-FE34-4862-A383-BB3B3E3ADE72}" dt="2020-11-28T20:48:59.121" v="14" actId="20577"/>
          <ac:spMkLst>
            <pc:docMk/>
            <pc:sldMk cId="192487975" sldId="258"/>
            <ac:spMk id="3" creationId="{C0DBA239-49CE-4E66-B407-F99610440D5B}"/>
          </ac:spMkLst>
        </pc:spChg>
      </pc:sldChg>
      <pc:sldChg chg="modSp modNotes">
        <pc:chgData name="Bulicki,Brandin" userId="S::bjb366@drexel.edu::d8b2650c-8283-4f96-b4a8-c4f871eb06cb" providerId="AD" clId="Web-{DB190ABF-FE34-4862-A383-BB3B3E3ADE72}" dt="2020-11-28T20:57:45.857" v="737"/>
        <pc:sldMkLst>
          <pc:docMk/>
          <pc:sldMk cId="1601106773" sldId="259"/>
        </pc:sldMkLst>
        <pc:spChg chg="mod">
          <ac:chgData name="Bulicki,Brandin" userId="S::bjb366@drexel.edu::d8b2650c-8283-4f96-b4a8-c4f871eb06cb" providerId="AD" clId="Web-{DB190ABF-FE34-4862-A383-BB3B3E3ADE72}" dt="2020-11-28T20:56:47.309" v="689" actId="20577"/>
          <ac:spMkLst>
            <pc:docMk/>
            <pc:sldMk cId="1601106773" sldId="259"/>
            <ac:spMk id="2" creationId="{549A9453-6C39-4F1F-963E-F3F61C2F6C0B}"/>
          </ac:spMkLst>
        </pc:spChg>
        <pc:spChg chg="mod">
          <ac:chgData name="Bulicki,Brandin" userId="S::bjb366@drexel.edu::d8b2650c-8283-4f96-b4a8-c4f871eb06cb" providerId="AD" clId="Web-{DB190ABF-FE34-4862-A383-BB3B3E3ADE72}" dt="2020-11-28T20:56:27.168" v="608" actId="20577"/>
          <ac:spMkLst>
            <pc:docMk/>
            <pc:sldMk cId="1601106773" sldId="259"/>
            <ac:spMk id="3" creationId="{0F9533EA-DE9B-4AFA-8506-57B62ADF657D}"/>
          </ac:spMkLst>
        </pc:spChg>
        <pc:spChg chg="mod">
          <ac:chgData name="Bulicki,Brandin" userId="S::bjb366@drexel.edu::d8b2650c-8283-4f96-b4a8-c4f871eb06cb" providerId="AD" clId="Web-{DB190ABF-FE34-4862-A383-BB3B3E3ADE72}" dt="2020-11-28T20:56:36.903" v="648" actId="20577"/>
          <ac:spMkLst>
            <pc:docMk/>
            <pc:sldMk cId="1601106773" sldId="259"/>
            <ac:spMk id="4" creationId="{4A8821DF-D7D2-443F-B374-C6866D96D7F7}"/>
          </ac:spMkLst>
        </pc:spChg>
      </pc:sldChg>
      <pc:sldChg chg="modNotes">
        <pc:chgData name="Bulicki,Brandin" userId="S::bjb366@drexel.edu::d8b2650c-8283-4f96-b4a8-c4f871eb06cb" providerId="AD" clId="Web-{DB190ABF-FE34-4862-A383-BB3B3E3ADE72}" dt="2020-11-28T20:57:30.732" v="701"/>
        <pc:sldMkLst>
          <pc:docMk/>
          <pc:sldMk cId="861575992" sldId="260"/>
        </pc:sldMkLst>
      </pc:sldChg>
      <pc:sldChg chg="delSp modSp">
        <pc:chgData name="Bulicki,Brandin" userId="S::bjb366@drexel.edu::d8b2650c-8283-4f96-b4a8-c4f871eb06cb" providerId="AD" clId="Web-{DB190ABF-FE34-4862-A383-BB3B3E3ADE72}" dt="2020-11-28T20:58:19.873" v="811" actId="14100"/>
        <pc:sldMkLst>
          <pc:docMk/>
          <pc:sldMk cId="4107569180" sldId="261"/>
        </pc:sldMkLst>
        <pc:spChg chg="mod">
          <ac:chgData name="Bulicki,Brandin" userId="S::bjb366@drexel.edu::d8b2650c-8283-4f96-b4a8-c4f871eb06cb" providerId="AD" clId="Web-{DB190ABF-FE34-4862-A383-BB3B3E3ADE72}" dt="2020-11-28T20:58:19.873" v="811" actId="14100"/>
          <ac:spMkLst>
            <pc:docMk/>
            <pc:sldMk cId="4107569180" sldId="261"/>
            <ac:spMk id="3" creationId="{FA33B5FA-A0FD-4E10-B10D-4DB6ADA14C68}"/>
          </ac:spMkLst>
        </pc:spChg>
        <pc:spChg chg="del">
          <ac:chgData name="Bulicki,Brandin" userId="S::bjb366@drexel.edu::d8b2650c-8283-4f96-b4a8-c4f871eb06cb" providerId="AD" clId="Web-{DB190ABF-FE34-4862-A383-BB3B3E3ADE72}" dt="2020-11-28T20:58:15.483" v="810"/>
          <ac:spMkLst>
            <pc:docMk/>
            <pc:sldMk cId="4107569180" sldId="261"/>
            <ac:spMk id="4" creationId="{AF6F3A96-F4A6-46BF-8E68-D48451D7CADE}"/>
          </ac:spMkLst>
        </pc:spChg>
      </pc:sldChg>
      <pc:sldChg chg="modNotes">
        <pc:chgData name="Bulicki,Brandin" userId="S::bjb366@drexel.edu::d8b2650c-8283-4f96-b4a8-c4f871eb06cb" providerId="AD" clId="Web-{DB190ABF-FE34-4862-A383-BB3B3E3ADE72}" dt="2020-11-28T20:58:41.343" v="813"/>
        <pc:sldMkLst>
          <pc:docMk/>
          <pc:sldMk cId="4071506378" sldId="264"/>
        </pc:sldMkLst>
      </pc:sldChg>
      <pc:sldChg chg="modSp">
        <pc:chgData name="Bulicki,Brandin" userId="S::bjb366@drexel.edu::d8b2650c-8283-4f96-b4a8-c4f871eb06cb" providerId="AD" clId="Web-{DB190ABF-FE34-4862-A383-BB3B3E3ADE72}" dt="2020-11-28T21:05:10.290" v="1722" actId="20577"/>
        <pc:sldMkLst>
          <pc:docMk/>
          <pc:sldMk cId="1839017771" sldId="266"/>
        </pc:sldMkLst>
        <pc:spChg chg="mod">
          <ac:chgData name="Bulicki,Brandin" userId="S::bjb366@drexel.edu::d8b2650c-8283-4f96-b4a8-c4f871eb06cb" providerId="AD" clId="Web-{DB190ABF-FE34-4862-A383-BB3B3E3ADE72}" dt="2020-11-28T21:05:10.290" v="1722" actId="20577"/>
          <ac:spMkLst>
            <pc:docMk/>
            <pc:sldMk cId="1839017771" sldId="266"/>
            <ac:spMk id="3" creationId="{EE4CAE28-0F8A-47FD-AFBE-825F79CEB4B9}"/>
          </ac:spMkLst>
        </pc:spChg>
      </pc:sldChg>
      <pc:sldChg chg="modSp">
        <pc:chgData name="Bulicki,Brandin" userId="S::bjb366@drexel.edu::d8b2650c-8283-4f96-b4a8-c4f871eb06cb" providerId="AD" clId="Web-{DB190ABF-FE34-4862-A383-BB3B3E3ADE72}" dt="2020-11-28T21:02:39.598" v="1370" actId="20577"/>
        <pc:sldMkLst>
          <pc:docMk/>
          <pc:sldMk cId="392484046" sldId="267"/>
        </pc:sldMkLst>
        <pc:spChg chg="mod">
          <ac:chgData name="Bulicki,Brandin" userId="S::bjb366@drexel.edu::d8b2650c-8283-4f96-b4a8-c4f871eb06cb" providerId="AD" clId="Web-{DB190ABF-FE34-4862-A383-BB3B3E3ADE72}" dt="2020-11-28T21:02:39.598" v="1370" actId="20577"/>
          <ac:spMkLst>
            <pc:docMk/>
            <pc:sldMk cId="392484046" sldId="267"/>
            <ac:spMk id="3" creationId="{C57BF76D-A679-4D70-AD99-2D6F0D283FB2}"/>
          </ac:spMkLst>
        </pc:spChg>
      </pc:sldChg>
      <pc:sldChg chg="modSp">
        <pc:chgData name="Bulicki,Brandin" userId="S::bjb366@drexel.edu::d8b2650c-8283-4f96-b4a8-c4f871eb06cb" providerId="AD" clId="Web-{DB190ABF-FE34-4862-A383-BB3B3E3ADE72}" dt="2020-11-28T21:02:50.676" v="1386" actId="20577"/>
        <pc:sldMkLst>
          <pc:docMk/>
          <pc:sldMk cId="3799846399" sldId="268"/>
        </pc:sldMkLst>
        <pc:spChg chg="mod">
          <ac:chgData name="Bulicki,Brandin" userId="S::bjb366@drexel.edu::d8b2650c-8283-4f96-b4a8-c4f871eb06cb" providerId="AD" clId="Web-{DB190ABF-FE34-4862-A383-BB3B3E3ADE72}" dt="2020-11-28T21:02:50.676" v="1386" actId="20577"/>
          <ac:spMkLst>
            <pc:docMk/>
            <pc:sldMk cId="3799846399" sldId="268"/>
            <ac:spMk id="3" creationId="{F30E8320-CE52-46BA-81F2-8839DCC8F170}"/>
          </ac:spMkLst>
        </pc:spChg>
      </pc:sldChg>
    </pc:docChg>
  </pc:docChgLst>
  <pc:docChgLst>
    <pc:chgData name="Mishra,Aparna" userId="S::am4234@drexel.edu::d54963f3-8e09-465a-9112-925b0630787a" providerId="AD" clId="Web-{F2E2993D-00AE-44FB-A545-9F5A65A3747C}"/>
    <pc:docChg chg="modSld">
      <pc:chgData name="Mishra,Aparna" userId="S::am4234@drexel.edu::d54963f3-8e09-465a-9112-925b0630787a" providerId="AD" clId="Web-{F2E2993D-00AE-44FB-A545-9F5A65A3747C}" dt="2020-11-28T21:05:50.521" v="614" actId="20577"/>
      <pc:docMkLst>
        <pc:docMk/>
      </pc:docMkLst>
      <pc:sldChg chg="modSp">
        <pc:chgData name="Mishra,Aparna" userId="S::am4234@drexel.edu::d54963f3-8e09-465a-9112-925b0630787a" providerId="AD" clId="Web-{F2E2993D-00AE-44FB-A545-9F5A65A3747C}" dt="2020-11-28T21:02:04.797" v="480" actId="20577"/>
        <pc:sldMkLst>
          <pc:docMk/>
          <pc:sldMk cId="861575992" sldId="260"/>
        </pc:sldMkLst>
        <pc:spChg chg="mod">
          <ac:chgData name="Mishra,Aparna" userId="S::am4234@drexel.edu::d54963f3-8e09-465a-9112-925b0630787a" providerId="AD" clId="Web-{F2E2993D-00AE-44FB-A545-9F5A65A3747C}" dt="2020-11-28T21:02:04.797" v="480" actId="20577"/>
          <ac:spMkLst>
            <pc:docMk/>
            <pc:sldMk cId="861575992" sldId="260"/>
            <ac:spMk id="3" creationId="{D10D8D23-B004-4A01-9EA6-34AE527BF62B}"/>
          </ac:spMkLst>
        </pc:spChg>
        <pc:spChg chg="mod">
          <ac:chgData name="Mishra,Aparna" userId="S::am4234@drexel.edu::d54963f3-8e09-465a-9112-925b0630787a" providerId="AD" clId="Web-{F2E2993D-00AE-44FB-A545-9F5A65A3747C}" dt="2020-11-28T21:00:55.764" v="449" actId="20577"/>
          <ac:spMkLst>
            <pc:docMk/>
            <pc:sldMk cId="861575992" sldId="260"/>
            <ac:spMk id="4" creationId="{B6B6D61F-9CB2-4A03-8D97-C8F1A2ABBAC3}"/>
          </ac:spMkLst>
        </pc:spChg>
      </pc:sldChg>
      <pc:sldChg chg="modSp">
        <pc:chgData name="Mishra,Aparna" userId="S::am4234@drexel.edu::d54963f3-8e09-465a-9112-925b0630787a" providerId="AD" clId="Web-{F2E2993D-00AE-44FB-A545-9F5A65A3747C}" dt="2020-11-28T21:05:47.459" v="612" actId="20577"/>
        <pc:sldMkLst>
          <pc:docMk/>
          <pc:sldMk cId="1022186883" sldId="265"/>
        </pc:sldMkLst>
        <pc:spChg chg="mod">
          <ac:chgData name="Mishra,Aparna" userId="S::am4234@drexel.edu::d54963f3-8e09-465a-9112-925b0630787a" providerId="AD" clId="Web-{F2E2993D-00AE-44FB-A545-9F5A65A3747C}" dt="2020-11-28T21:05:47.459" v="612" actId="20577"/>
          <ac:spMkLst>
            <pc:docMk/>
            <pc:sldMk cId="1022186883" sldId="265"/>
            <ac:spMk id="3" creationId="{550288B0-F9E1-45F4-8C48-28CF3D060D89}"/>
          </ac:spMkLst>
        </pc:spChg>
      </pc:sldChg>
    </pc:docChg>
  </pc:docChgLst>
  <pc:docChgLst>
    <pc:chgData name="Bulicki,Brandin" userId="S::bjb366@drexel.edu::d8b2650c-8283-4f96-b4a8-c4f871eb06cb" providerId="AD" clId="Web-{AB5F61CB-346A-A681-0F64-3AC6920CA15F}"/>
    <pc:docChg chg="modSld">
      <pc:chgData name="Bulicki,Brandin" userId="S::bjb366@drexel.edu::d8b2650c-8283-4f96-b4a8-c4f871eb06cb" providerId="AD" clId="Web-{AB5F61CB-346A-A681-0F64-3AC6920CA15F}" dt="2020-11-29T18:49:51.794" v="7" actId="20577"/>
      <pc:docMkLst>
        <pc:docMk/>
      </pc:docMkLst>
      <pc:sldChg chg="modSp">
        <pc:chgData name="Bulicki,Brandin" userId="S::bjb366@drexel.edu::d8b2650c-8283-4f96-b4a8-c4f871eb06cb" providerId="AD" clId="Web-{AB5F61CB-346A-A681-0F64-3AC6920CA15F}" dt="2020-11-29T18:49:51.794" v="6" actId="20577"/>
        <pc:sldMkLst>
          <pc:docMk/>
          <pc:sldMk cId="1839017771" sldId="266"/>
        </pc:sldMkLst>
        <pc:spChg chg="mod">
          <ac:chgData name="Bulicki,Brandin" userId="S::bjb366@drexel.edu::d8b2650c-8283-4f96-b4a8-c4f871eb06cb" providerId="AD" clId="Web-{AB5F61CB-346A-A681-0F64-3AC6920CA15F}" dt="2020-11-29T18:49:51.794" v="6" actId="20577"/>
          <ac:spMkLst>
            <pc:docMk/>
            <pc:sldMk cId="1839017771" sldId="266"/>
            <ac:spMk id="3" creationId="{EE4CAE28-0F8A-47FD-AFBE-825F79CEB4B9}"/>
          </ac:spMkLst>
        </pc:spChg>
      </pc:sldChg>
    </pc:docChg>
  </pc:docChgLst>
  <pc:docChgLst>
    <pc:chgData name="Bulicki,Brandin" userId="S::bjb366@drexel.edu::d8b2650c-8283-4f96-b4a8-c4f871eb06cb" providerId="AD" clId="Web-{7FA2AE51-3D30-4E83-B5E2-ED7E0026CBAD}"/>
    <pc:docChg chg="addSld delSld modSld modSection">
      <pc:chgData name="Bulicki,Brandin" userId="S::bjb366@drexel.edu::d8b2650c-8283-4f96-b4a8-c4f871eb06cb" providerId="AD" clId="Web-{7FA2AE51-3D30-4E83-B5E2-ED7E0026CBAD}" dt="2020-12-01T05:08:18.929" v="1807" actId="1076"/>
      <pc:docMkLst>
        <pc:docMk/>
      </pc:docMkLst>
      <pc:sldChg chg="modNotes">
        <pc:chgData name="Bulicki,Brandin" userId="S::bjb366@drexel.edu::d8b2650c-8283-4f96-b4a8-c4f871eb06cb" providerId="AD" clId="Web-{7FA2AE51-3D30-4E83-B5E2-ED7E0026CBAD}" dt="2020-11-30T21:40:05.439" v="304"/>
        <pc:sldMkLst>
          <pc:docMk/>
          <pc:sldMk cId="192487975" sldId="258"/>
        </pc:sldMkLst>
      </pc:sldChg>
      <pc:sldChg chg="addSp delSp modSp del">
        <pc:chgData name="Bulicki,Brandin" userId="S::bjb366@drexel.edu::d8b2650c-8283-4f96-b4a8-c4f871eb06cb" providerId="AD" clId="Web-{7FA2AE51-3D30-4E83-B5E2-ED7E0026CBAD}" dt="2020-12-01T05:05:10.728" v="1675"/>
        <pc:sldMkLst>
          <pc:docMk/>
          <pc:sldMk cId="3209557650" sldId="263"/>
        </pc:sldMkLst>
        <pc:picChg chg="add del mod modCrop">
          <ac:chgData name="Bulicki,Brandin" userId="S::bjb366@drexel.edu::d8b2650c-8283-4f96-b4a8-c4f871eb06cb" providerId="AD" clId="Web-{7FA2AE51-3D30-4E83-B5E2-ED7E0026CBAD}" dt="2020-12-01T05:04:36.337" v="1644"/>
          <ac:picMkLst>
            <pc:docMk/>
            <pc:sldMk cId="3209557650" sldId="263"/>
            <ac:picMk id="2" creationId="{32295A9A-8094-4BB3-B677-C26F11D4AE7C}"/>
          </ac:picMkLst>
        </pc:picChg>
        <pc:picChg chg="add del mod modCrop">
          <ac:chgData name="Bulicki,Brandin" userId="S::bjb366@drexel.edu::d8b2650c-8283-4f96-b4a8-c4f871eb06cb" providerId="AD" clId="Web-{7FA2AE51-3D30-4E83-B5E2-ED7E0026CBAD}" dt="2020-12-01T05:04:36.337" v="1643"/>
          <ac:picMkLst>
            <pc:docMk/>
            <pc:sldMk cId="3209557650" sldId="263"/>
            <ac:picMk id="3" creationId="{ABBEE55E-95AF-4E6D-8E35-E1DB5A50E9DB}"/>
          </ac:picMkLst>
        </pc:picChg>
        <pc:picChg chg="add del mod modCrop">
          <ac:chgData name="Bulicki,Brandin" userId="S::bjb366@drexel.edu::d8b2650c-8283-4f96-b4a8-c4f871eb06cb" providerId="AD" clId="Web-{7FA2AE51-3D30-4E83-B5E2-ED7E0026CBAD}" dt="2020-12-01T05:04:36.322" v="1642"/>
          <ac:picMkLst>
            <pc:docMk/>
            <pc:sldMk cId="3209557650" sldId="263"/>
            <ac:picMk id="4" creationId="{305B7F48-ED4A-4E6F-94F2-665444F60309}"/>
          </ac:picMkLst>
        </pc:picChg>
        <pc:picChg chg="add del mod modCrop">
          <ac:chgData name="Bulicki,Brandin" userId="S::bjb366@drexel.edu::d8b2650c-8283-4f96-b4a8-c4f871eb06cb" providerId="AD" clId="Web-{7FA2AE51-3D30-4E83-B5E2-ED7E0026CBAD}" dt="2020-12-01T05:04:36.322" v="1641"/>
          <ac:picMkLst>
            <pc:docMk/>
            <pc:sldMk cId="3209557650" sldId="263"/>
            <ac:picMk id="5" creationId="{08E23189-3295-4C1B-BAE7-C30833D58AA0}"/>
          </ac:picMkLst>
        </pc:picChg>
        <pc:picChg chg="add del mod modCrop">
          <ac:chgData name="Bulicki,Brandin" userId="S::bjb366@drexel.edu::d8b2650c-8283-4f96-b4a8-c4f871eb06cb" providerId="AD" clId="Web-{7FA2AE51-3D30-4E83-B5E2-ED7E0026CBAD}" dt="2020-11-30T21:06:12.438" v="74"/>
          <ac:picMkLst>
            <pc:docMk/>
            <pc:sldMk cId="3209557650" sldId="263"/>
            <ac:picMk id="6" creationId="{473127FB-19A0-4F8F-AB68-8D4A4B2C66F3}"/>
          </ac:picMkLst>
        </pc:picChg>
        <pc:picChg chg="add del mod modCrop">
          <ac:chgData name="Bulicki,Brandin" userId="S::bjb366@drexel.edu::d8b2650c-8283-4f96-b4a8-c4f871eb06cb" providerId="AD" clId="Web-{7FA2AE51-3D30-4E83-B5E2-ED7E0026CBAD}" dt="2020-12-01T05:04:36.322" v="1640"/>
          <ac:picMkLst>
            <pc:docMk/>
            <pc:sldMk cId="3209557650" sldId="263"/>
            <ac:picMk id="7" creationId="{333949B6-9E1B-49B0-8ADF-1CE8E34A92A2}"/>
          </ac:picMkLst>
        </pc:picChg>
      </pc:sldChg>
      <pc:sldChg chg="addSp delSp modSp modNotes">
        <pc:chgData name="Bulicki,Brandin" userId="S::bjb366@drexel.edu::d8b2650c-8283-4f96-b4a8-c4f871eb06cb" providerId="AD" clId="Web-{7FA2AE51-3D30-4E83-B5E2-ED7E0026CBAD}" dt="2020-12-01T04:53:06.827" v="782" actId="20577"/>
        <pc:sldMkLst>
          <pc:docMk/>
          <pc:sldMk cId="4071506378" sldId="264"/>
        </pc:sldMkLst>
        <pc:spChg chg="mod">
          <ac:chgData name="Bulicki,Brandin" userId="S::bjb366@drexel.edu::d8b2650c-8283-4f96-b4a8-c4f871eb06cb" providerId="AD" clId="Web-{7FA2AE51-3D30-4E83-B5E2-ED7E0026CBAD}" dt="2020-12-01T04:53:06.827" v="782" actId="20577"/>
          <ac:spMkLst>
            <pc:docMk/>
            <pc:sldMk cId="4071506378" sldId="264"/>
            <ac:spMk id="3" creationId="{369A1403-1B0F-446D-855B-72A77F1D10AA}"/>
          </ac:spMkLst>
        </pc:spChg>
        <pc:spChg chg="del">
          <ac:chgData name="Bulicki,Brandin" userId="S::bjb366@drexel.edu::d8b2650c-8283-4f96-b4a8-c4f871eb06cb" providerId="AD" clId="Web-{7FA2AE51-3D30-4E83-B5E2-ED7E0026CBAD}" dt="2020-12-01T04:48:34.892" v="443"/>
          <ac:spMkLst>
            <pc:docMk/>
            <pc:sldMk cId="4071506378" sldId="264"/>
            <ac:spMk id="4" creationId="{65E72158-920B-41DE-A854-36C2F81AB335}"/>
          </ac:spMkLst>
        </pc:spChg>
        <pc:picChg chg="add mod ord modCrop">
          <ac:chgData name="Bulicki,Brandin" userId="S::bjb366@drexel.edu::d8b2650c-8283-4f96-b4a8-c4f871eb06cb" providerId="AD" clId="Web-{7FA2AE51-3D30-4E83-B5E2-ED7E0026CBAD}" dt="2020-12-01T04:49:11.486" v="452" actId="1076"/>
          <ac:picMkLst>
            <pc:docMk/>
            <pc:sldMk cId="4071506378" sldId="264"/>
            <ac:picMk id="5" creationId="{1CC6A0D7-FF19-4877-A5F5-4FA9087DCC35}"/>
          </ac:picMkLst>
        </pc:picChg>
      </pc:sldChg>
      <pc:sldChg chg="delSp modSp modNotes">
        <pc:chgData name="Bulicki,Brandin" userId="S::bjb366@drexel.edu::d8b2650c-8283-4f96-b4a8-c4f871eb06cb" providerId="AD" clId="Web-{7FA2AE51-3D30-4E83-B5E2-ED7E0026CBAD}" dt="2020-12-01T04:57:55.106" v="1403"/>
        <pc:sldMkLst>
          <pc:docMk/>
          <pc:sldMk cId="1022186883" sldId="265"/>
        </pc:sldMkLst>
        <pc:spChg chg="mod">
          <ac:chgData name="Bulicki,Brandin" userId="S::bjb366@drexel.edu::d8b2650c-8283-4f96-b4a8-c4f871eb06cb" providerId="AD" clId="Web-{7FA2AE51-3D30-4E83-B5E2-ED7E0026CBAD}" dt="2020-12-01T04:56:06.404" v="1214" actId="20577"/>
          <ac:spMkLst>
            <pc:docMk/>
            <pc:sldMk cId="1022186883" sldId="265"/>
            <ac:spMk id="3" creationId="{550288B0-F9E1-45F4-8C48-28CF3D060D89}"/>
          </ac:spMkLst>
        </pc:spChg>
        <pc:spChg chg="del">
          <ac:chgData name="Bulicki,Brandin" userId="S::bjb366@drexel.edu::d8b2650c-8283-4f96-b4a8-c4f871eb06cb" providerId="AD" clId="Web-{7FA2AE51-3D30-4E83-B5E2-ED7E0026CBAD}" dt="2020-12-01T04:55:59.857" v="1212"/>
          <ac:spMkLst>
            <pc:docMk/>
            <pc:sldMk cId="1022186883" sldId="265"/>
            <ac:spMk id="4" creationId="{8E179B83-1D13-4B3D-A58B-99ED926B3937}"/>
          </ac:spMkLst>
        </pc:spChg>
      </pc:sldChg>
      <pc:sldChg chg="delSp modSp modNotes">
        <pc:chgData name="Bulicki,Brandin" userId="S::bjb366@drexel.edu::d8b2650c-8283-4f96-b4a8-c4f871eb06cb" providerId="AD" clId="Web-{7FA2AE51-3D30-4E83-B5E2-ED7E0026CBAD}" dt="2020-12-01T04:55:52.623" v="1209" actId="20577"/>
        <pc:sldMkLst>
          <pc:docMk/>
          <pc:sldMk cId="1839017771" sldId="266"/>
        </pc:sldMkLst>
        <pc:spChg chg="mod">
          <ac:chgData name="Bulicki,Brandin" userId="S::bjb366@drexel.edu::d8b2650c-8283-4f96-b4a8-c4f871eb06cb" providerId="AD" clId="Web-{7FA2AE51-3D30-4E83-B5E2-ED7E0026CBAD}" dt="2020-12-01T04:55:52.623" v="1209" actId="20577"/>
          <ac:spMkLst>
            <pc:docMk/>
            <pc:sldMk cId="1839017771" sldId="266"/>
            <ac:spMk id="3" creationId="{EE4CAE28-0F8A-47FD-AFBE-825F79CEB4B9}"/>
          </ac:spMkLst>
        </pc:spChg>
        <pc:spChg chg="del">
          <ac:chgData name="Bulicki,Brandin" userId="S::bjb366@drexel.edu::d8b2650c-8283-4f96-b4a8-c4f871eb06cb" providerId="AD" clId="Web-{7FA2AE51-3D30-4E83-B5E2-ED7E0026CBAD}" dt="2020-12-01T04:54:31.514" v="1016"/>
          <ac:spMkLst>
            <pc:docMk/>
            <pc:sldMk cId="1839017771" sldId="266"/>
            <ac:spMk id="4" creationId="{A13C8840-8CBE-4F7C-9247-DB9A40701A2D}"/>
          </ac:spMkLst>
        </pc:spChg>
      </pc:sldChg>
      <pc:sldChg chg="modNotes">
        <pc:chgData name="Bulicki,Brandin" userId="S::bjb366@drexel.edu::d8b2650c-8283-4f96-b4a8-c4f871eb06cb" providerId="AD" clId="Web-{7FA2AE51-3D30-4E83-B5E2-ED7E0026CBAD}" dt="2020-11-30T21:47:28.920" v="409"/>
        <pc:sldMkLst>
          <pc:docMk/>
          <pc:sldMk cId="392484046" sldId="267"/>
        </pc:sldMkLst>
      </pc:sldChg>
      <pc:sldChg chg="addSp delSp modSp add del replId">
        <pc:chgData name="Bulicki,Brandin" userId="S::bjb366@drexel.edu::d8b2650c-8283-4f96-b4a8-c4f871eb06cb" providerId="AD" clId="Web-{7FA2AE51-3D30-4E83-B5E2-ED7E0026CBAD}" dt="2020-12-01T05:05:10.712" v="1673"/>
        <pc:sldMkLst>
          <pc:docMk/>
          <pc:sldMk cId="3569938033" sldId="269"/>
        </pc:sldMkLst>
        <pc:picChg chg="add del mod modCrop">
          <ac:chgData name="Bulicki,Brandin" userId="S::bjb366@drexel.edu::d8b2650c-8283-4f96-b4a8-c4f871eb06cb" providerId="AD" clId="Web-{7FA2AE51-3D30-4E83-B5E2-ED7E0026CBAD}" dt="2020-12-01T05:05:00.696" v="1665"/>
          <ac:picMkLst>
            <pc:docMk/>
            <pc:sldMk cId="3569938033" sldId="269"/>
            <ac:picMk id="2" creationId="{0DCBAA5D-577D-42CE-B633-5A352F47AE2F}"/>
          </ac:picMkLst>
        </pc:picChg>
        <pc:picChg chg="add del mod modCrop">
          <ac:chgData name="Bulicki,Brandin" userId="S::bjb366@drexel.edu::d8b2650c-8283-4f96-b4a8-c4f871eb06cb" providerId="AD" clId="Web-{7FA2AE51-3D30-4E83-B5E2-ED7E0026CBAD}" dt="2020-12-01T05:05:00.681" v="1664"/>
          <ac:picMkLst>
            <pc:docMk/>
            <pc:sldMk cId="3569938033" sldId="269"/>
            <ac:picMk id="3" creationId="{7BD80507-498C-40E0-B966-C06926D3E3FA}"/>
          </ac:picMkLst>
        </pc:picChg>
        <pc:picChg chg="add del mod modCrop">
          <ac:chgData name="Bulicki,Brandin" userId="S::bjb366@drexel.edu::d8b2650c-8283-4f96-b4a8-c4f871eb06cb" providerId="AD" clId="Web-{7FA2AE51-3D30-4E83-B5E2-ED7E0026CBAD}" dt="2020-12-01T05:05:00.681" v="1663"/>
          <ac:picMkLst>
            <pc:docMk/>
            <pc:sldMk cId="3569938033" sldId="269"/>
            <ac:picMk id="4" creationId="{AF7A00BD-3034-4792-8447-9FAC89D78675}"/>
          </ac:picMkLst>
        </pc:picChg>
        <pc:picChg chg="add del mod ord modCrop">
          <ac:chgData name="Bulicki,Brandin" userId="S::bjb366@drexel.edu::d8b2650c-8283-4f96-b4a8-c4f871eb06cb" providerId="AD" clId="Web-{7FA2AE51-3D30-4E83-B5E2-ED7E0026CBAD}" dt="2020-12-01T05:05:00.696" v="1666"/>
          <ac:picMkLst>
            <pc:docMk/>
            <pc:sldMk cId="3569938033" sldId="269"/>
            <ac:picMk id="5" creationId="{7821BF0B-4DC0-4388-BF7C-4F64F5C744CD}"/>
          </ac:picMkLst>
        </pc:picChg>
      </pc:sldChg>
      <pc:sldChg chg="addSp delSp modSp add del replId">
        <pc:chgData name="Bulicki,Brandin" userId="S::bjb366@drexel.edu::d8b2650c-8283-4f96-b4a8-c4f871eb06cb" providerId="AD" clId="Web-{7FA2AE51-3D30-4E83-B5E2-ED7E0026CBAD}" dt="2020-12-01T05:05:10.712" v="1674"/>
        <pc:sldMkLst>
          <pc:docMk/>
          <pc:sldMk cId="1357917964" sldId="270"/>
        </pc:sldMkLst>
        <pc:picChg chg="add del mod">
          <ac:chgData name="Bulicki,Brandin" userId="S::bjb366@drexel.edu::d8b2650c-8283-4f96-b4a8-c4f871eb06cb" providerId="AD" clId="Web-{7FA2AE51-3D30-4E83-B5E2-ED7E0026CBAD}" dt="2020-12-01T05:04:42.853" v="1650"/>
          <ac:picMkLst>
            <pc:docMk/>
            <pc:sldMk cId="1357917964" sldId="270"/>
            <ac:picMk id="2" creationId="{28103184-2C0A-4435-8257-FC53B1241685}"/>
          </ac:picMkLst>
        </pc:picChg>
        <pc:picChg chg="add del mod">
          <ac:chgData name="Bulicki,Brandin" userId="S::bjb366@drexel.edu::d8b2650c-8283-4f96-b4a8-c4f871eb06cb" providerId="AD" clId="Web-{7FA2AE51-3D30-4E83-B5E2-ED7E0026CBAD}" dt="2020-12-01T05:00:59.120" v="1497"/>
          <ac:picMkLst>
            <pc:docMk/>
            <pc:sldMk cId="1357917964" sldId="270"/>
            <ac:picMk id="3" creationId="{1728A0A6-4C65-42E7-A8F8-F0EE95C7066D}"/>
          </ac:picMkLst>
        </pc:picChg>
        <pc:picChg chg="add del mod modCrop">
          <ac:chgData name="Bulicki,Brandin" userId="S::bjb366@drexel.edu::d8b2650c-8283-4f96-b4a8-c4f871eb06cb" providerId="AD" clId="Web-{7FA2AE51-3D30-4E83-B5E2-ED7E0026CBAD}" dt="2020-12-01T05:00:24.949" v="1481"/>
          <ac:picMkLst>
            <pc:docMk/>
            <pc:sldMk cId="1357917964" sldId="270"/>
            <ac:picMk id="4" creationId="{4F5ED009-E7C9-4D15-BFFB-88BE0066E579}"/>
          </ac:picMkLst>
        </pc:picChg>
        <pc:picChg chg="add del mod">
          <ac:chgData name="Bulicki,Brandin" userId="S::bjb366@drexel.edu::d8b2650c-8283-4f96-b4a8-c4f871eb06cb" providerId="AD" clId="Web-{7FA2AE51-3D30-4E83-B5E2-ED7E0026CBAD}" dt="2020-11-30T21:10:16.593" v="141"/>
          <ac:picMkLst>
            <pc:docMk/>
            <pc:sldMk cId="1357917964" sldId="270"/>
            <ac:picMk id="5" creationId="{DB8F3235-25EE-44A5-87E4-E8D82FC86511}"/>
          </ac:picMkLst>
        </pc:picChg>
        <pc:picChg chg="add del mod modCrop">
          <ac:chgData name="Bulicki,Brandin" userId="S::bjb366@drexel.edu::d8b2650c-8283-4f96-b4a8-c4f871eb06cb" providerId="AD" clId="Web-{7FA2AE51-3D30-4E83-B5E2-ED7E0026CBAD}" dt="2020-12-01T05:02:05.401" v="1530"/>
          <ac:picMkLst>
            <pc:docMk/>
            <pc:sldMk cId="1357917964" sldId="270"/>
            <ac:picMk id="6" creationId="{64F01886-7A9F-4589-824C-0438DC106EFF}"/>
          </ac:picMkLst>
        </pc:picChg>
        <pc:picChg chg="add del mod modCrop">
          <ac:chgData name="Bulicki,Brandin" userId="S::bjb366@drexel.edu::d8b2650c-8283-4f96-b4a8-c4f871eb06cb" providerId="AD" clId="Web-{7FA2AE51-3D30-4E83-B5E2-ED7E0026CBAD}" dt="2020-12-01T05:00:24.949" v="1480"/>
          <ac:picMkLst>
            <pc:docMk/>
            <pc:sldMk cId="1357917964" sldId="270"/>
            <ac:picMk id="7" creationId="{02B2B04F-ADA7-47C1-89EC-60522D7A62D9}"/>
          </ac:picMkLst>
        </pc:picChg>
        <pc:picChg chg="add del mod modCrop">
          <ac:chgData name="Bulicki,Brandin" userId="S::bjb366@drexel.edu::d8b2650c-8283-4f96-b4a8-c4f871eb06cb" providerId="AD" clId="Web-{7FA2AE51-3D30-4E83-B5E2-ED7E0026CBAD}" dt="2020-12-01T05:00:24.949" v="1479"/>
          <ac:picMkLst>
            <pc:docMk/>
            <pc:sldMk cId="1357917964" sldId="270"/>
            <ac:picMk id="8" creationId="{DB4F9588-D8F4-4BF4-9EFB-CE3AEBE82A71}"/>
          </ac:picMkLst>
        </pc:picChg>
      </pc:sldChg>
      <pc:sldChg chg="addSp delSp modSp new del">
        <pc:chgData name="Bulicki,Brandin" userId="S::bjb366@drexel.edu::d8b2650c-8283-4f96-b4a8-c4f871eb06cb" providerId="AD" clId="Web-{7FA2AE51-3D30-4E83-B5E2-ED7E0026CBAD}" dt="2020-12-01T05:05:10.712" v="1672"/>
        <pc:sldMkLst>
          <pc:docMk/>
          <pc:sldMk cId="383678099" sldId="271"/>
        </pc:sldMkLst>
        <pc:picChg chg="add del mod modCrop">
          <ac:chgData name="Bulicki,Brandin" userId="S::bjb366@drexel.edu::d8b2650c-8283-4f96-b4a8-c4f871eb06cb" providerId="AD" clId="Web-{7FA2AE51-3D30-4E83-B5E2-ED7E0026CBAD}" dt="2020-12-01T05:03:52.603" v="1614"/>
          <ac:picMkLst>
            <pc:docMk/>
            <pc:sldMk cId="383678099" sldId="271"/>
            <ac:picMk id="2" creationId="{0281EF56-665E-4643-A158-F2E8BFBB4395}"/>
          </ac:picMkLst>
        </pc:picChg>
        <pc:picChg chg="add del mod modCrop">
          <ac:chgData name="Bulicki,Brandin" userId="S::bjb366@drexel.edu::d8b2650c-8283-4f96-b4a8-c4f871eb06cb" providerId="AD" clId="Web-{7FA2AE51-3D30-4E83-B5E2-ED7E0026CBAD}" dt="2020-12-01T05:03:52.603" v="1613"/>
          <ac:picMkLst>
            <pc:docMk/>
            <pc:sldMk cId="383678099" sldId="271"/>
            <ac:picMk id="3" creationId="{38CCA46B-17A8-4482-9187-1FB9580FC7E4}"/>
          </ac:picMkLst>
        </pc:picChg>
        <pc:picChg chg="add del mod modCrop">
          <ac:chgData name="Bulicki,Brandin" userId="S::bjb366@drexel.edu::d8b2650c-8283-4f96-b4a8-c4f871eb06cb" providerId="AD" clId="Web-{7FA2AE51-3D30-4E83-B5E2-ED7E0026CBAD}" dt="2020-12-01T05:03:52.603" v="1612"/>
          <ac:picMkLst>
            <pc:docMk/>
            <pc:sldMk cId="383678099" sldId="271"/>
            <ac:picMk id="4" creationId="{255641F7-44F3-4BEC-A8F2-2BF2BCBD17A0}"/>
          </ac:picMkLst>
        </pc:picChg>
        <pc:picChg chg="add del mod modCrop">
          <ac:chgData name="Bulicki,Brandin" userId="S::bjb366@drexel.edu::d8b2650c-8283-4f96-b4a8-c4f871eb06cb" providerId="AD" clId="Web-{7FA2AE51-3D30-4E83-B5E2-ED7E0026CBAD}" dt="2020-12-01T05:03:11.713" v="1583"/>
          <ac:picMkLst>
            <pc:docMk/>
            <pc:sldMk cId="383678099" sldId="271"/>
            <ac:picMk id="5" creationId="{0BB10FCB-8865-4C14-8AFB-40F228669149}"/>
          </ac:picMkLst>
        </pc:picChg>
        <pc:picChg chg="add del mod modCrop">
          <ac:chgData name="Bulicki,Brandin" userId="S::bjb366@drexel.edu::d8b2650c-8283-4f96-b4a8-c4f871eb06cb" providerId="AD" clId="Web-{7FA2AE51-3D30-4E83-B5E2-ED7E0026CBAD}" dt="2020-12-01T05:03:11.713" v="1582"/>
          <ac:picMkLst>
            <pc:docMk/>
            <pc:sldMk cId="383678099" sldId="271"/>
            <ac:picMk id="6" creationId="{C4455541-5969-4925-8E5C-1B63B3F42D24}"/>
          </ac:picMkLst>
        </pc:picChg>
      </pc:sldChg>
      <pc:sldChg chg="addSp delSp modSp add del replId">
        <pc:chgData name="Bulicki,Brandin" userId="S::bjb366@drexel.edu::d8b2650c-8283-4f96-b4a8-c4f871eb06cb" providerId="AD" clId="Web-{7FA2AE51-3D30-4E83-B5E2-ED7E0026CBAD}" dt="2020-12-01T05:05:10.712" v="1671"/>
        <pc:sldMkLst>
          <pc:docMk/>
          <pc:sldMk cId="964262101" sldId="272"/>
        </pc:sldMkLst>
        <pc:picChg chg="add del mod">
          <ac:chgData name="Bulicki,Brandin" userId="S::bjb366@drexel.edu::d8b2650c-8283-4f96-b4a8-c4f871eb06cb" providerId="AD" clId="Web-{7FA2AE51-3D30-4E83-B5E2-ED7E0026CBAD}" dt="2020-12-01T05:01:27.979" v="1520"/>
          <ac:picMkLst>
            <pc:docMk/>
            <pc:sldMk cId="964262101" sldId="272"/>
            <ac:picMk id="2" creationId="{9353F026-8CEA-410D-92A8-07FF44ABB832}"/>
          </ac:picMkLst>
        </pc:picChg>
        <pc:picChg chg="add del mod">
          <ac:chgData name="Bulicki,Brandin" userId="S::bjb366@drexel.edu::d8b2650c-8283-4f96-b4a8-c4f871eb06cb" providerId="AD" clId="Web-{7FA2AE51-3D30-4E83-B5E2-ED7E0026CBAD}" dt="2020-12-01T05:01:27.979" v="1519"/>
          <ac:picMkLst>
            <pc:docMk/>
            <pc:sldMk cId="964262101" sldId="272"/>
            <ac:picMk id="3" creationId="{4BD53764-7C41-4961-AF20-0A2AE19CCF14}"/>
          </ac:picMkLst>
        </pc:picChg>
      </pc:sldChg>
      <pc:sldChg chg="addSp delSp modSp new modNotes">
        <pc:chgData name="Bulicki,Brandin" userId="S::bjb366@drexel.edu::d8b2650c-8283-4f96-b4a8-c4f871eb06cb" providerId="AD" clId="Web-{7FA2AE51-3D30-4E83-B5E2-ED7E0026CBAD}" dt="2020-12-01T05:07:17.149" v="1783"/>
        <pc:sldMkLst>
          <pc:docMk/>
          <pc:sldMk cId="3060113198" sldId="273"/>
        </pc:sldMkLst>
        <pc:spChg chg="mod">
          <ac:chgData name="Bulicki,Brandin" userId="S::bjb366@drexel.edu::d8b2650c-8283-4f96-b4a8-c4f871eb06cb" providerId="AD" clId="Web-{7FA2AE51-3D30-4E83-B5E2-ED7E0026CBAD}" dt="2020-12-01T04:59:30.355" v="1438" actId="20577"/>
          <ac:spMkLst>
            <pc:docMk/>
            <pc:sldMk cId="3060113198" sldId="273"/>
            <ac:spMk id="2" creationId="{6535AF16-B801-4434-A700-2108ACC4FD3F}"/>
          </ac:spMkLst>
        </pc:spChg>
        <pc:picChg chg="add mod">
          <ac:chgData name="Bulicki,Brandin" userId="S::bjb366@drexel.edu::d8b2650c-8283-4f96-b4a8-c4f871eb06cb" providerId="AD" clId="Web-{7FA2AE51-3D30-4E83-B5E2-ED7E0026CBAD}" dt="2020-12-01T05:00:32.121" v="1490" actId="1076"/>
          <ac:picMkLst>
            <pc:docMk/>
            <pc:sldMk cId="3060113198" sldId="273"/>
            <ac:picMk id="3" creationId="{A8209E9F-42FD-416F-898C-639CDCB8125C}"/>
          </ac:picMkLst>
        </pc:picChg>
        <pc:picChg chg="add del mod">
          <ac:chgData name="Bulicki,Brandin" userId="S::bjb366@drexel.edu::d8b2650c-8283-4f96-b4a8-c4f871eb06cb" providerId="AD" clId="Web-{7FA2AE51-3D30-4E83-B5E2-ED7E0026CBAD}" dt="2020-12-01T05:01:57.026" v="1528"/>
          <ac:picMkLst>
            <pc:docMk/>
            <pc:sldMk cId="3060113198" sldId="273"/>
            <ac:picMk id="4" creationId="{B61AAF51-A385-471B-B73D-65DBA78872EC}"/>
          </ac:picMkLst>
        </pc:picChg>
        <pc:picChg chg="add mod">
          <ac:chgData name="Bulicki,Brandin" userId="S::bjb366@drexel.edu::d8b2650c-8283-4f96-b4a8-c4f871eb06cb" providerId="AD" clId="Web-{7FA2AE51-3D30-4E83-B5E2-ED7E0026CBAD}" dt="2020-12-01T05:00:30.980" v="1488" actId="1076"/>
          <ac:picMkLst>
            <pc:docMk/>
            <pc:sldMk cId="3060113198" sldId="273"/>
            <ac:picMk id="5" creationId="{CB3A0F49-8113-4977-8694-6ECF7225FCE3}"/>
          </ac:picMkLst>
        </pc:picChg>
        <pc:picChg chg="add mod">
          <ac:chgData name="Bulicki,Brandin" userId="S::bjb366@drexel.edu::d8b2650c-8283-4f96-b4a8-c4f871eb06cb" providerId="AD" clId="Web-{7FA2AE51-3D30-4E83-B5E2-ED7E0026CBAD}" dt="2020-12-01T05:02:09.370" v="1532" actId="1076"/>
          <ac:picMkLst>
            <pc:docMk/>
            <pc:sldMk cId="3060113198" sldId="273"/>
            <ac:picMk id="6" creationId="{F7250C92-1D1D-45F8-A1B8-8D5C7F4D8E36}"/>
          </ac:picMkLst>
        </pc:picChg>
      </pc:sldChg>
      <pc:sldChg chg="addSp modSp add replId modNotes">
        <pc:chgData name="Bulicki,Brandin" userId="S::bjb366@drexel.edu::d8b2650c-8283-4f96-b4a8-c4f871eb06cb" providerId="AD" clId="Web-{7FA2AE51-3D30-4E83-B5E2-ED7E0026CBAD}" dt="2020-12-01T05:07:21.055" v="1786"/>
        <pc:sldMkLst>
          <pc:docMk/>
          <pc:sldMk cId="1832783928" sldId="274"/>
        </pc:sldMkLst>
        <pc:spChg chg="mod">
          <ac:chgData name="Bulicki,Brandin" userId="S::bjb366@drexel.edu::d8b2650c-8283-4f96-b4a8-c4f871eb06cb" providerId="AD" clId="Web-{7FA2AE51-3D30-4E83-B5E2-ED7E0026CBAD}" dt="2020-12-01T04:59:42.121" v="1457" actId="20577"/>
          <ac:spMkLst>
            <pc:docMk/>
            <pc:sldMk cId="1832783928" sldId="274"/>
            <ac:spMk id="2" creationId="{6535AF16-B801-4434-A700-2108ACC4FD3F}"/>
          </ac:spMkLst>
        </pc:spChg>
        <pc:picChg chg="add mod">
          <ac:chgData name="Bulicki,Brandin" userId="S::bjb366@drexel.edu::d8b2650c-8283-4f96-b4a8-c4f871eb06cb" providerId="AD" clId="Web-{7FA2AE51-3D30-4E83-B5E2-ED7E0026CBAD}" dt="2020-12-01T05:01:59.010" v="1529"/>
          <ac:picMkLst>
            <pc:docMk/>
            <pc:sldMk cId="1832783928" sldId="274"/>
            <ac:picMk id="3" creationId="{0E40978C-6739-4115-800B-0CBC0275A443}"/>
          </ac:picMkLst>
        </pc:picChg>
      </pc:sldChg>
      <pc:sldChg chg="addSp modSp add replId modNotes">
        <pc:chgData name="Bulicki,Brandin" userId="S::bjb366@drexel.edu::d8b2650c-8283-4f96-b4a8-c4f871eb06cb" providerId="AD" clId="Web-{7FA2AE51-3D30-4E83-B5E2-ED7E0026CBAD}" dt="2020-12-01T05:07:25.961" v="1787"/>
        <pc:sldMkLst>
          <pc:docMk/>
          <pc:sldMk cId="535218933" sldId="275"/>
        </pc:sldMkLst>
        <pc:spChg chg="mod">
          <ac:chgData name="Bulicki,Brandin" userId="S::bjb366@drexel.edu::d8b2650c-8283-4f96-b4a8-c4f871eb06cb" providerId="AD" clId="Web-{7FA2AE51-3D30-4E83-B5E2-ED7E0026CBAD}" dt="2020-12-01T05:00:54.667" v="1494" actId="20577"/>
          <ac:spMkLst>
            <pc:docMk/>
            <pc:sldMk cId="535218933" sldId="275"/>
            <ac:spMk id="2" creationId="{6535AF16-B801-4434-A700-2108ACC4FD3F}"/>
          </ac:spMkLst>
        </pc:spChg>
        <pc:picChg chg="add mod">
          <ac:chgData name="Bulicki,Brandin" userId="S::bjb366@drexel.edu::d8b2650c-8283-4f96-b4a8-c4f871eb06cb" providerId="AD" clId="Web-{7FA2AE51-3D30-4E83-B5E2-ED7E0026CBAD}" dt="2020-12-01T05:07:02.539" v="1777" actId="1076"/>
          <ac:picMkLst>
            <pc:docMk/>
            <pc:sldMk cId="535218933" sldId="275"/>
            <ac:picMk id="3" creationId="{7F56B2BF-2CAD-4028-9257-7228DCAF558B}"/>
          </ac:picMkLst>
        </pc:picChg>
      </pc:sldChg>
      <pc:sldChg chg="addSp modSp add replId modNotes">
        <pc:chgData name="Bulicki,Brandin" userId="S::bjb366@drexel.edu::d8b2650c-8283-4f96-b4a8-c4f871eb06cb" providerId="AD" clId="Web-{7FA2AE51-3D30-4E83-B5E2-ED7E0026CBAD}" dt="2020-12-01T05:07:39.930" v="1794"/>
        <pc:sldMkLst>
          <pc:docMk/>
          <pc:sldMk cId="1403485539" sldId="276"/>
        </pc:sldMkLst>
        <pc:spChg chg="mod">
          <ac:chgData name="Bulicki,Brandin" userId="S::bjb366@drexel.edu::d8b2650c-8283-4f96-b4a8-c4f871eb06cb" providerId="AD" clId="Web-{7FA2AE51-3D30-4E83-B5E2-ED7E0026CBAD}" dt="2020-12-01T05:03:28.650" v="1605" actId="20577"/>
          <ac:spMkLst>
            <pc:docMk/>
            <pc:sldMk cId="1403485539" sldId="276"/>
            <ac:spMk id="2" creationId="{6535AF16-B801-4434-A700-2108ACC4FD3F}"/>
          </ac:spMkLst>
        </pc:spChg>
        <pc:picChg chg="add mod">
          <ac:chgData name="Bulicki,Brandin" userId="S::bjb366@drexel.edu::d8b2650c-8283-4f96-b4a8-c4f871eb06cb" providerId="AD" clId="Web-{7FA2AE51-3D30-4E83-B5E2-ED7E0026CBAD}" dt="2020-12-01T05:03:56.806" v="1615"/>
          <ac:picMkLst>
            <pc:docMk/>
            <pc:sldMk cId="1403485539" sldId="276"/>
            <ac:picMk id="3" creationId="{84877E6F-701E-4CB9-AED6-994FA26DAF8A}"/>
          </ac:picMkLst>
        </pc:picChg>
        <pc:picChg chg="add mod">
          <ac:chgData name="Bulicki,Brandin" userId="S::bjb366@drexel.edu::d8b2650c-8283-4f96-b4a8-c4f871eb06cb" providerId="AD" clId="Web-{7FA2AE51-3D30-4E83-B5E2-ED7E0026CBAD}" dt="2020-12-01T05:03:56.838" v="1616"/>
          <ac:picMkLst>
            <pc:docMk/>
            <pc:sldMk cId="1403485539" sldId="276"/>
            <ac:picMk id="4" creationId="{1ED09244-E1B2-4A46-9827-BB659C7B4608}"/>
          </ac:picMkLst>
        </pc:picChg>
        <pc:picChg chg="add mod">
          <ac:chgData name="Bulicki,Brandin" userId="S::bjb366@drexel.edu::d8b2650c-8283-4f96-b4a8-c4f871eb06cb" providerId="AD" clId="Web-{7FA2AE51-3D30-4E83-B5E2-ED7E0026CBAD}" dt="2020-12-01T05:03:56.853" v="1617"/>
          <ac:picMkLst>
            <pc:docMk/>
            <pc:sldMk cId="1403485539" sldId="276"/>
            <ac:picMk id="5" creationId="{1133CFD6-7580-4BCA-8D96-2C4AA58A7985}"/>
          </ac:picMkLst>
        </pc:picChg>
      </pc:sldChg>
      <pc:sldChg chg="add del replId">
        <pc:chgData name="Bulicki,Brandin" userId="S::bjb366@drexel.edu::d8b2650c-8283-4f96-b4a8-c4f871eb06cb" providerId="AD" clId="Web-{7FA2AE51-3D30-4E83-B5E2-ED7E0026CBAD}" dt="2020-12-01T05:00:12.605" v="1474"/>
        <pc:sldMkLst>
          <pc:docMk/>
          <pc:sldMk cId="3338647517" sldId="276"/>
        </pc:sldMkLst>
      </pc:sldChg>
      <pc:sldChg chg="addSp modSp add replId modNotes">
        <pc:chgData name="Bulicki,Brandin" userId="S::bjb366@drexel.edu::d8b2650c-8283-4f96-b4a8-c4f871eb06cb" providerId="AD" clId="Web-{7FA2AE51-3D30-4E83-B5E2-ED7E0026CBAD}" dt="2020-12-01T05:07:37.367" v="1793"/>
        <pc:sldMkLst>
          <pc:docMk/>
          <pc:sldMk cId="2697779835" sldId="277"/>
        </pc:sldMkLst>
        <pc:spChg chg="mod">
          <ac:chgData name="Bulicki,Brandin" userId="S::bjb366@drexel.edu::d8b2650c-8283-4f96-b4a8-c4f871eb06cb" providerId="AD" clId="Web-{7FA2AE51-3D30-4E83-B5E2-ED7E0026CBAD}" dt="2020-12-01T05:03:21.432" v="1588" actId="20577"/>
          <ac:spMkLst>
            <pc:docMk/>
            <pc:sldMk cId="2697779835" sldId="277"/>
            <ac:spMk id="2" creationId="{6535AF16-B801-4434-A700-2108ACC4FD3F}"/>
          </ac:spMkLst>
        </pc:spChg>
        <pc:picChg chg="add mod">
          <ac:chgData name="Bulicki,Brandin" userId="S::bjb366@drexel.edu::d8b2650c-8283-4f96-b4a8-c4f871eb06cb" providerId="AD" clId="Web-{7FA2AE51-3D30-4E83-B5E2-ED7E0026CBAD}" dt="2020-12-01T05:03:15.916" v="1584"/>
          <ac:picMkLst>
            <pc:docMk/>
            <pc:sldMk cId="2697779835" sldId="277"/>
            <ac:picMk id="3" creationId="{33291F09-B346-45CF-92B7-1AE32FBFCFF1}"/>
          </ac:picMkLst>
        </pc:picChg>
        <pc:picChg chg="add mod">
          <ac:chgData name="Bulicki,Brandin" userId="S::bjb366@drexel.edu::d8b2650c-8283-4f96-b4a8-c4f871eb06cb" providerId="AD" clId="Web-{7FA2AE51-3D30-4E83-B5E2-ED7E0026CBAD}" dt="2020-12-01T05:03:15.947" v="1585"/>
          <ac:picMkLst>
            <pc:docMk/>
            <pc:sldMk cId="2697779835" sldId="277"/>
            <ac:picMk id="4" creationId="{F7946EBC-BABC-4E3B-983F-0EC51739945C}"/>
          </ac:picMkLst>
        </pc:picChg>
      </pc:sldChg>
      <pc:sldChg chg="addSp modSp add replId modNotes">
        <pc:chgData name="Bulicki,Brandin" userId="S::bjb366@drexel.edu::d8b2650c-8283-4f96-b4a8-c4f871eb06cb" providerId="AD" clId="Web-{7FA2AE51-3D30-4E83-B5E2-ED7E0026CBAD}" dt="2020-12-01T05:07:29.164" v="1788"/>
        <pc:sldMkLst>
          <pc:docMk/>
          <pc:sldMk cId="2727405565" sldId="278"/>
        </pc:sldMkLst>
        <pc:spChg chg="mod">
          <ac:chgData name="Bulicki,Brandin" userId="S::bjb366@drexel.edu::d8b2650c-8283-4f96-b4a8-c4f871eb06cb" providerId="AD" clId="Web-{7FA2AE51-3D30-4E83-B5E2-ED7E0026CBAD}" dt="2020-12-01T05:01:20.808" v="1516" actId="20577"/>
          <ac:spMkLst>
            <pc:docMk/>
            <pc:sldMk cId="2727405565" sldId="278"/>
            <ac:spMk id="2" creationId="{6535AF16-B801-4434-A700-2108ACC4FD3F}"/>
          </ac:spMkLst>
        </pc:spChg>
        <pc:picChg chg="add mod">
          <ac:chgData name="Bulicki,Brandin" userId="S::bjb366@drexel.edu::d8b2650c-8283-4f96-b4a8-c4f871eb06cb" providerId="AD" clId="Web-{7FA2AE51-3D30-4E83-B5E2-ED7E0026CBAD}" dt="2020-12-01T05:01:31.979" v="1523" actId="1076"/>
          <ac:picMkLst>
            <pc:docMk/>
            <pc:sldMk cId="2727405565" sldId="278"/>
            <ac:picMk id="3" creationId="{8B75D966-733E-437B-BBF0-CCDD282EA557}"/>
          </ac:picMkLst>
        </pc:picChg>
        <pc:picChg chg="add mod">
          <ac:chgData name="Bulicki,Brandin" userId="S::bjb366@drexel.edu::d8b2650c-8283-4f96-b4a8-c4f871eb06cb" providerId="AD" clId="Web-{7FA2AE51-3D30-4E83-B5E2-ED7E0026CBAD}" dt="2020-12-01T05:01:36.167" v="1525" actId="1076"/>
          <ac:picMkLst>
            <pc:docMk/>
            <pc:sldMk cId="2727405565" sldId="278"/>
            <ac:picMk id="4" creationId="{44AEDCC6-9C89-48EE-AABF-8619A6362372}"/>
          </ac:picMkLst>
        </pc:picChg>
      </pc:sldChg>
      <pc:sldChg chg="addSp delSp modSp add replId modNotes">
        <pc:chgData name="Bulicki,Brandin" userId="S::bjb366@drexel.edu::d8b2650c-8283-4f96-b4a8-c4f871eb06cb" providerId="AD" clId="Web-{7FA2AE51-3D30-4E83-B5E2-ED7E0026CBAD}" dt="2020-12-01T05:07:43.305" v="1795"/>
        <pc:sldMkLst>
          <pc:docMk/>
          <pc:sldMk cId="2852120783" sldId="279"/>
        </pc:sldMkLst>
        <pc:spChg chg="mod">
          <ac:chgData name="Bulicki,Brandin" userId="S::bjb366@drexel.edu::d8b2650c-8283-4f96-b4a8-c4f871eb06cb" providerId="AD" clId="Web-{7FA2AE51-3D30-4E83-B5E2-ED7E0026CBAD}" dt="2020-12-01T05:06:39.758" v="1750" actId="20577"/>
          <ac:spMkLst>
            <pc:docMk/>
            <pc:sldMk cId="2852120783" sldId="279"/>
            <ac:spMk id="2" creationId="{6535AF16-B801-4434-A700-2108ACC4FD3F}"/>
          </ac:spMkLst>
        </pc:spChg>
        <pc:picChg chg="add del mod">
          <ac:chgData name="Bulicki,Brandin" userId="S::bjb366@drexel.edu::d8b2650c-8283-4f96-b4a8-c4f871eb06cb" providerId="AD" clId="Web-{7FA2AE51-3D30-4E83-B5E2-ED7E0026CBAD}" dt="2020-12-01T05:06:16.540" v="1696"/>
          <ac:picMkLst>
            <pc:docMk/>
            <pc:sldMk cId="2852120783" sldId="279"/>
            <ac:picMk id="3" creationId="{3C991E8E-DF22-4600-A539-553DAE6C8EE7}"/>
          </ac:picMkLst>
        </pc:picChg>
        <pc:picChg chg="add del mod">
          <ac:chgData name="Bulicki,Brandin" userId="S::bjb366@drexel.edu::d8b2650c-8283-4f96-b4a8-c4f871eb06cb" providerId="AD" clId="Web-{7FA2AE51-3D30-4E83-B5E2-ED7E0026CBAD}" dt="2020-12-01T05:06:16.540" v="1695"/>
          <ac:picMkLst>
            <pc:docMk/>
            <pc:sldMk cId="2852120783" sldId="279"/>
            <ac:picMk id="4" creationId="{D71730C0-F0F7-4AEF-88A1-7FC9E18A4C0F}"/>
          </ac:picMkLst>
        </pc:picChg>
        <pc:picChg chg="add del mod">
          <ac:chgData name="Bulicki,Brandin" userId="S::bjb366@drexel.edu::d8b2650c-8283-4f96-b4a8-c4f871eb06cb" providerId="AD" clId="Web-{7FA2AE51-3D30-4E83-B5E2-ED7E0026CBAD}" dt="2020-12-01T05:06:16.540" v="1694"/>
          <ac:picMkLst>
            <pc:docMk/>
            <pc:sldMk cId="2852120783" sldId="279"/>
            <ac:picMk id="5" creationId="{3587D3DC-8FF7-47A4-9167-5C7799C4258F}"/>
          </ac:picMkLst>
        </pc:picChg>
        <pc:picChg chg="add del mod">
          <ac:chgData name="Bulicki,Brandin" userId="S::bjb366@drexel.edu::d8b2650c-8283-4f96-b4a8-c4f871eb06cb" providerId="AD" clId="Web-{7FA2AE51-3D30-4E83-B5E2-ED7E0026CBAD}" dt="2020-12-01T05:06:16.540" v="1693"/>
          <ac:picMkLst>
            <pc:docMk/>
            <pc:sldMk cId="2852120783" sldId="279"/>
            <ac:picMk id="6" creationId="{9E9B9BA9-20A7-47EE-9EC6-9B4E44A30968}"/>
          </ac:picMkLst>
        </pc:picChg>
        <pc:picChg chg="add del mod">
          <ac:chgData name="Bulicki,Brandin" userId="S::bjb366@drexel.edu::d8b2650c-8283-4f96-b4a8-c4f871eb06cb" providerId="AD" clId="Web-{7FA2AE51-3D30-4E83-B5E2-ED7E0026CBAD}" dt="2020-12-01T05:06:16.540" v="1692"/>
          <ac:picMkLst>
            <pc:docMk/>
            <pc:sldMk cId="2852120783" sldId="279"/>
            <ac:picMk id="7" creationId="{D57B7464-A9AD-40A0-A856-911798E01DB8}"/>
          </ac:picMkLst>
        </pc:picChg>
        <pc:picChg chg="add del mod">
          <ac:chgData name="Bulicki,Brandin" userId="S::bjb366@drexel.edu::d8b2650c-8283-4f96-b4a8-c4f871eb06cb" providerId="AD" clId="Web-{7FA2AE51-3D30-4E83-B5E2-ED7E0026CBAD}" dt="2020-12-01T05:06:16.540" v="1691"/>
          <ac:picMkLst>
            <pc:docMk/>
            <pc:sldMk cId="2852120783" sldId="279"/>
            <ac:picMk id="8" creationId="{060DC93E-AF48-4183-9154-1DC5D17A2C6A}"/>
          </ac:picMkLst>
        </pc:picChg>
        <pc:picChg chg="add mod">
          <ac:chgData name="Bulicki,Brandin" userId="S::bjb366@drexel.edu::d8b2650c-8283-4f96-b4a8-c4f871eb06cb" providerId="AD" clId="Web-{7FA2AE51-3D30-4E83-B5E2-ED7E0026CBAD}" dt="2020-12-01T05:06:54.117" v="1775" actId="1076"/>
          <ac:picMkLst>
            <pc:docMk/>
            <pc:sldMk cId="2852120783" sldId="279"/>
            <ac:picMk id="9" creationId="{02910048-493E-460C-8FD9-94BDF1C68F0A}"/>
          </ac:picMkLst>
        </pc:picChg>
        <pc:picChg chg="add mod">
          <ac:chgData name="Bulicki,Brandin" userId="S::bjb366@drexel.edu::d8b2650c-8283-4f96-b4a8-c4f871eb06cb" providerId="AD" clId="Web-{7FA2AE51-3D30-4E83-B5E2-ED7E0026CBAD}" dt="2020-12-01T05:06:52.649" v="1774" actId="1076"/>
          <ac:picMkLst>
            <pc:docMk/>
            <pc:sldMk cId="2852120783" sldId="279"/>
            <ac:picMk id="10" creationId="{78FEF301-FBD0-45C1-9EFB-C4F1808FD069}"/>
          </ac:picMkLst>
        </pc:picChg>
      </pc:sldChg>
      <pc:sldChg chg="addSp modSp add replId modNotes">
        <pc:chgData name="Bulicki,Brandin" userId="S::bjb366@drexel.edu::d8b2650c-8283-4f96-b4a8-c4f871eb06cb" providerId="AD" clId="Web-{7FA2AE51-3D30-4E83-B5E2-ED7E0026CBAD}" dt="2020-12-01T05:08:18.929" v="1807" actId="1076"/>
        <pc:sldMkLst>
          <pc:docMk/>
          <pc:sldMk cId="2339516663" sldId="280"/>
        </pc:sldMkLst>
        <pc:spChg chg="mod">
          <ac:chgData name="Bulicki,Brandin" userId="S::bjb366@drexel.edu::d8b2650c-8283-4f96-b4a8-c4f871eb06cb" providerId="AD" clId="Web-{7FA2AE51-3D30-4E83-B5E2-ED7E0026CBAD}" dt="2020-12-01T05:04:56.197" v="1660" actId="20577"/>
          <ac:spMkLst>
            <pc:docMk/>
            <pc:sldMk cId="2339516663" sldId="280"/>
            <ac:spMk id="2" creationId="{6535AF16-B801-4434-A700-2108ACC4FD3F}"/>
          </ac:spMkLst>
        </pc:spChg>
        <pc:picChg chg="add mod">
          <ac:chgData name="Bulicki,Brandin" userId="S::bjb366@drexel.edu::d8b2650c-8283-4f96-b4a8-c4f871eb06cb" providerId="AD" clId="Web-{7FA2AE51-3D30-4E83-B5E2-ED7E0026CBAD}" dt="2020-12-01T05:08:18.929" v="1807" actId="1076"/>
          <ac:picMkLst>
            <pc:docMk/>
            <pc:sldMk cId="2339516663" sldId="280"/>
            <ac:picMk id="3" creationId="{719EFFB6-117F-4260-87BB-B163D5D1793B}"/>
          </ac:picMkLst>
        </pc:picChg>
        <pc:picChg chg="add mod">
          <ac:chgData name="Bulicki,Brandin" userId="S::bjb366@drexel.edu::d8b2650c-8283-4f96-b4a8-c4f871eb06cb" providerId="AD" clId="Web-{7FA2AE51-3D30-4E83-B5E2-ED7E0026CBAD}" dt="2020-12-01T05:08:15.804" v="1806" actId="1076"/>
          <ac:picMkLst>
            <pc:docMk/>
            <pc:sldMk cId="2339516663" sldId="280"/>
            <ac:picMk id="4" creationId="{ACFC5D70-473B-4055-AED1-A91E1A870D33}"/>
          </ac:picMkLst>
        </pc:picChg>
        <pc:picChg chg="add mod">
          <ac:chgData name="Bulicki,Brandin" userId="S::bjb366@drexel.edu::d8b2650c-8283-4f96-b4a8-c4f871eb06cb" providerId="AD" clId="Web-{7FA2AE51-3D30-4E83-B5E2-ED7E0026CBAD}" dt="2020-12-01T05:08:13.257" v="1805" actId="1076"/>
          <ac:picMkLst>
            <pc:docMk/>
            <pc:sldMk cId="2339516663" sldId="280"/>
            <ac:picMk id="5" creationId="{9E4D6339-0A8C-4FFB-9729-837B202C6AD7}"/>
          </ac:picMkLst>
        </pc:picChg>
        <pc:picChg chg="add mod">
          <ac:chgData name="Bulicki,Brandin" userId="S::bjb366@drexel.edu::d8b2650c-8283-4f96-b4a8-c4f871eb06cb" providerId="AD" clId="Web-{7FA2AE51-3D30-4E83-B5E2-ED7E0026CBAD}" dt="2020-12-01T05:07:53.226" v="1800" actId="1076"/>
          <ac:picMkLst>
            <pc:docMk/>
            <pc:sldMk cId="2339516663" sldId="280"/>
            <ac:picMk id="6" creationId="{95B87C2C-9A7D-4503-A91C-5C9FCCD05745}"/>
          </ac:picMkLst>
        </pc:picChg>
      </pc:sldChg>
      <pc:sldChg chg="delSp modSp add replId modNotes">
        <pc:chgData name="Bulicki,Brandin" userId="S::bjb366@drexel.edu::d8b2650c-8283-4f96-b4a8-c4f871eb06cb" providerId="AD" clId="Web-{7FA2AE51-3D30-4E83-B5E2-ED7E0026CBAD}" dt="2020-12-01T05:07:46.179" v="1796"/>
        <pc:sldMkLst>
          <pc:docMk/>
          <pc:sldMk cId="2058254698" sldId="281"/>
        </pc:sldMkLst>
        <pc:spChg chg="mod">
          <ac:chgData name="Bulicki,Brandin" userId="S::bjb366@drexel.edu::d8b2650c-8283-4f96-b4a8-c4f871eb06cb" providerId="AD" clId="Web-{7FA2AE51-3D30-4E83-B5E2-ED7E0026CBAD}" dt="2020-12-01T05:06:45.149" v="1767" actId="20577"/>
          <ac:spMkLst>
            <pc:docMk/>
            <pc:sldMk cId="2058254698" sldId="281"/>
            <ac:spMk id="2" creationId="{6535AF16-B801-4434-A700-2108ACC4FD3F}"/>
          </ac:spMkLst>
        </pc:spChg>
        <pc:picChg chg="del mod">
          <ac:chgData name="Bulicki,Brandin" userId="S::bjb366@drexel.edu::d8b2650c-8283-4f96-b4a8-c4f871eb06cb" providerId="AD" clId="Web-{7FA2AE51-3D30-4E83-B5E2-ED7E0026CBAD}" dt="2020-12-01T05:06:07.915" v="1690"/>
          <ac:picMkLst>
            <pc:docMk/>
            <pc:sldMk cId="2058254698" sldId="281"/>
            <ac:picMk id="3" creationId="{3C991E8E-DF22-4600-A539-553DAE6C8EE7}"/>
          </ac:picMkLst>
        </pc:picChg>
        <pc:picChg chg="del mod">
          <ac:chgData name="Bulicki,Brandin" userId="S::bjb366@drexel.edu::d8b2650c-8283-4f96-b4a8-c4f871eb06cb" providerId="AD" clId="Web-{7FA2AE51-3D30-4E83-B5E2-ED7E0026CBAD}" dt="2020-12-01T05:06:07.915" v="1689"/>
          <ac:picMkLst>
            <pc:docMk/>
            <pc:sldMk cId="2058254698" sldId="281"/>
            <ac:picMk id="4" creationId="{D71730C0-F0F7-4AEF-88A1-7FC9E18A4C0F}"/>
          </ac:picMkLst>
        </pc:picChg>
        <pc:picChg chg="mod">
          <ac:chgData name="Bulicki,Brandin" userId="S::bjb366@drexel.edu::d8b2650c-8283-4f96-b4a8-c4f871eb06cb" providerId="AD" clId="Web-{7FA2AE51-3D30-4E83-B5E2-ED7E0026CBAD}" dt="2020-12-01T05:05:52.196" v="1686" actId="1076"/>
          <ac:picMkLst>
            <pc:docMk/>
            <pc:sldMk cId="2058254698" sldId="281"/>
            <ac:picMk id="5" creationId="{3587D3DC-8FF7-47A4-9167-5C7799C4258F}"/>
          </ac:picMkLst>
        </pc:picChg>
        <pc:picChg chg="mod">
          <ac:chgData name="Bulicki,Brandin" userId="S::bjb366@drexel.edu::d8b2650c-8283-4f96-b4a8-c4f871eb06cb" providerId="AD" clId="Web-{7FA2AE51-3D30-4E83-B5E2-ED7E0026CBAD}" dt="2020-12-01T05:05:41.743" v="1682" actId="1076"/>
          <ac:picMkLst>
            <pc:docMk/>
            <pc:sldMk cId="2058254698" sldId="281"/>
            <ac:picMk id="6" creationId="{9E9B9BA9-20A7-47EE-9EC6-9B4E44A30968}"/>
          </ac:picMkLst>
        </pc:picChg>
        <pc:picChg chg="mod">
          <ac:chgData name="Bulicki,Brandin" userId="S::bjb366@drexel.edu::d8b2650c-8283-4f96-b4a8-c4f871eb06cb" providerId="AD" clId="Web-{7FA2AE51-3D30-4E83-B5E2-ED7E0026CBAD}" dt="2020-12-01T05:05:36.040" v="1681" actId="1076"/>
          <ac:picMkLst>
            <pc:docMk/>
            <pc:sldMk cId="2058254698" sldId="281"/>
            <ac:picMk id="7" creationId="{D57B7464-A9AD-40A0-A856-911798E01DB8}"/>
          </ac:picMkLst>
        </pc:picChg>
        <pc:picChg chg="mod">
          <ac:chgData name="Bulicki,Brandin" userId="S::bjb366@drexel.edu::d8b2650c-8283-4f96-b4a8-c4f871eb06cb" providerId="AD" clId="Web-{7FA2AE51-3D30-4E83-B5E2-ED7E0026CBAD}" dt="2020-12-01T05:05:33.259" v="1680" actId="1076"/>
          <ac:picMkLst>
            <pc:docMk/>
            <pc:sldMk cId="2058254698" sldId="281"/>
            <ac:picMk id="8" creationId="{060DC93E-AF48-4183-9154-1DC5D17A2C6A}"/>
          </ac:picMkLst>
        </pc:picChg>
      </pc:sldChg>
    </pc:docChg>
  </pc:docChgLst>
  <pc:docChgLst>
    <pc:chgData name="Guest User" userId="S::urn:spo:anon#a9587251c593dadcd502a7025d7b1008883472377e6987365ec47f1ddf56dc49::" providerId="AD" clId="Web-{A0367A49-F0B4-DF9D-638B-ACCEB7E580C1}"/>
    <pc:docChg chg="modSld">
      <pc:chgData name="Guest User" userId="S::urn:spo:anon#a9587251c593dadcd502a7025d7b1008883472377e6987365ec47f1ddf56dc49::" providerId="AD" clId="Web-{A0367A49-F0B4-DF9D-638B-ACCEB7E580C1}" dt="2020-12-01T19:36:13.903" v="5" actId="1076"/>
      <pc:docMkLst>
        <pc:docMk/>
      </pc:docMkLst>
      <pc:sldChg chg="modSp">
        <pc:chgData name="Guest User" userId="S::urn:spo:anon#a9587251c593dadcd502a7025d7b1008883472377e6987365ec47f1ddf56dc49::" providerId="AD" clId="Web-{A0367A49-F0B4-DF9D-638B-ACCEB7E580C1}" dt="2020-12-01T19:36:13.903" v="5" actId="1076"/>
        <pc:sldMkLst>
          <pc:docMk/>
          <pc:sldMk cId="3060113198" sldId="273"/>
        </pc:sldMkLst>
        <pc:picChg chg="mod">
          <ac:chgData name="Guest User" userId="S::urn:spo:anon#a9587251c593dadcd502a7025d7b1008883472377e6987365ec47f1ddf56dc49::" providerId="AD" clId="Web-{A0367A49-F0B4-DF9D-638B-ACCEB7E580C1}" dt="2020-12-01T19:36:13.903" v="5" actId="1076"/>
          <ac:picMkLst>
            <pc:docMk/>
            <pc:sldMk cId="3060113198" sldId="273"/>
            <ac:picMk id="5" creationId="{CB3A0F49-8113-4977-8694-6ECF7225FCE3}"/>
          </ac:picMkLst>
        </pc:picChg>
        <pc:picChg chg="mod">
          <ac:chgData name="Guest User" userId="S::urn:spo:anon#a9587251c593dadcd502a7025d7b1008883472377e6987365ec47f1ddf56dc49::" providerId="AD" clId="Web-{A0367A49-F0B4-DF9D-638B-ACCEB7E580C1}" dt="2020-12-01T19:36:11.059" v="4" actId="1076"/>
          <ac:picMkLst>
            <pc:docMk/>
            <pc:sldMk cId="3060113198" sldId="273"/>
            <ac:picMk id="6" creationId="{F7250C92-1D1D-45F8-A1B8-8D5C7F4D8E36}"/>
          </ac:picMkLst>
        </pc:picChg>
      </pc:sldChg>
    </pc:docChg>
  </pc:docChgLst>
  <pc:docChgLst>
    <pc:chgData name="Bulicki,Brandin" userId="S::bjb366@drexel.edu::d8b2650c-8283-4f96-b4a8-c4f871eb06cb" providerId="AD" clId="Web-{B89C29E2-E532-4F11-ACED-970747C85E96}"/>
    <pc:docChg chg="delSld modSld sldOrd modSection">
      <pc:chgData name="Bulicki,Brandin" userId="S::bjb366@drexel.edu::d8b2650c-8283-4f96-b4a8-c4f871eb06cb" providerId="AD" clId="Web-{B89C29E2-E532-4F11-ACED-970747C85E96}" dt="2020-12-01T16:26:02.921" v="250"/>
      <pc:docMkLst>
        <pc:docMk/>
      </pc:docMkLst>
      <pc:sldChg chg="delSp modSp modNotes">
        <pc:chgData name="Bulicki,Brandin" userId="S::bjb366@drexel.edu::d8b2650c-8283-4f96-b4a8-c4f871eb06cb" providerId="AD" clId="Web-{B89C29E2-E532-4F11-ACED-970747C85E96}" dt="2020-12-01T14:44:21.775" v="142"/>
        <pc:sldMkLst>
          <pc:docMk/>
          <pc:sldMk cId="861575992" sldId="260"/>
        </pc:sldMkLst>
        <pc:spChg chg="mod">
          <ac:chgData name="Bulicki,Brandin" userId="S::bjb366@drexel.edu::d8b2650c-8283-4f96-b4a8-c4f871eb06cb" providerId="AD" clId="Web-{B89C29E2-E532-4F11-ACED-970747C85E96}" dt="2020-12-01T14:31:41.269" v="1" actId="14100"/>
          <ac:spMkLst>
            <pc:docMk/>
            <pc:sldMk cId="861575992" sldId="260"/>
            <ac:spMk id="3" creationId="{D10D8D23-B004-4A01-9EA6-34AE527BF62B}"/>
          </ac:spMkLst>
        </pc:spChg>
        <pc:spChg chg="del">
          <ac:chgData name="Bulicki,Brandin" userId="S::bjb366@drexel.edu::d8b2650c-8283-4f96-b4a8-c4f871eb06cb" providerId="AD" clId="Web-{B89C29E2-E532-4F11-ACED-970747C85E96}" dt="2020-12-01T14:31:35.457" v="0"/>
          <ac:spMkLst>
            <pc:docMk/>
            <pc:sldMk cId="861575992" sldId="260"/>
            <ac:spMk id="4" creationId="{B6B6D61F-9CB2-4A03-8D97-C8F1A2ABBAC3}"/>
          </ac:spMkLst>
        </pc:spChg>
      </pc:sldChg>
      <pc:sldChg chg="ord">
        <pc:chgData name="Bulicki,Brandin" userId="S::bjb366@drexel.edu::d8b2650c-8283-4f96-b4a8-c4f871eb06cb" providerId="AD" clId="Web-{B89C29E2-E532-4F11-ACED-970747C85E96}" dt="2020-12-01T14:44:44.010" v="143"/>
        <pc:sldMkLst>
          <pc:docMk/>
          <pc:sldMk cId="4107569180" sldId="261"/>
        </pc:sldMkLst>
      </pc:sldChg>
      <pc:sldChg chg="del">
        <pc:chgData name="Bulicki,Brandin" userId="S::bjb366@drexel.edu::d8b2650c-8283-4f96-b4a8-c4f871eb06cb" providerId="AD" clId="Web-{B89C29E2-E532-4F11-ACED-970747C85E96}" dt="2020-12-01T14:44:46.604" v="144"/>
        <pc:sldMkLst>
          <pc:docMk/>
          <pc:sldMk cId="4147515926" sldId="262"/>
        </pc:sldMkLst>
      </pc:sldChg>
      <pc:sldChg chg="modSp">
        <pc:chgData name="Bulicki,Brandin" userId="S::bjb366@drexel.edu::d8b2650c-8283-4f96-b4a8-c4f871eb06cb" providerId="AD" clId="Web-{B89C29E2-E532-4F11-ACED-970747C85E96}" dt="2020-12-01T14:35:02.603" v="29" actId="1076"/>
        <pc:sldMkLst>
          <pc:docMk/>
          <pc:sldMk cId="3060113198" sldId="273"/>
        </pc:sldMkLst>
        <pc:spChg chg="mod">
          <ac:chgData name="Bulicki,Brandin" userId="S::bjb366@drexel.edu::d8b2650c-8283-4f96-b4a8-c4f871eb06cb" providerId="AD" clId="Web-{B89C29E2-E532-4F11-ACED-970747C85E96}" dt="2020-12-01T14:31:55.145" v="7" actId="20577"/>
          <ac:spMkLst>
            <pc:docMk/>
            <pc:sldMk cId="3060113198" sldId="273"/>
            <ac:spMk id="2" creationId="{6535AF16-B801-4434-A700-2108ACC4FD3F}"/>
          </ac:spMkLst>
        </pc:spChg>
        <pc:picChg chg="mod modCrop">
          <ac:chgData name="Bulicki,Brandin" userId="S::bjb366@drexel.edu::d8b2650c-8283-4f96-b4a8-c4f871eb06cb" providerId="AD" clId="Web-{B89C29E2-E532-4F11-ACED-970747C85E96}" dt="2020-12-01T14:34:33.337" v="26" actId="1076"/>
          <ac:picMkLst>
            <pc:docMk/>
            <pc:sldMk cId="3060113198" sldId="273"/>
            <ac:picMk id="3" creationId="{A8209E9F-42FD-416F-898C-639CDCB8125C}"/>
          </ac:picMkLst>
        </pc:picChg>
        <pc:picChg chg="mod modCrop">
          <ac:chgData name="Bulicki,Brandin" userId="S::bjb366@drexel.edu::d8b2650c-8283-4f96-b4a8-c4f871eb06cb" providerId="AD" clId="Web-{B89C29E2-E532-4F11-ACED-970747C85E96}" dt="2020-12-01T14:35:02.603" v="29" actId="1076"/>
          <ac:picMkLst>
            <pc:docMk/>
            <pc:sldMk cId="3060113198" sldId="273"/>
            <ac:picMk id="5" creationId="{CB3A0F49-8113-4977-8694-6ECF7225FCE3}"/>
          </ac:picMkLst>
        </pc:picChg>
        <pc:picChg chg="mod modCrop">
          <ac:chgData name="Bulicki,Brandin" userId="S::bjb366@drexel.edu::d8b2650c-8283-4f96-b4a8-c4f871eb06cb" providerId="AD" clId="Web-{B89C29E2-E532-4F11-ACED-970747C85E96}" dt="2020-12-01T14:34:43.665" v="27" actId="1076"/>
          <ac:picMkLst>
            <pc:docMk/>
            <pc:sldMk cId="3060113198" sldId="273"/>
            <ac:picMk id="6" creationId="{F7250C92-1D1D-45F8-A1B8-8D5C7F4D8E36}"/>
          </ac:picMkLst>
        </pc:picChg>
      </pc:sldChg>
      <pc:sldChg chg="modSp">
        <pc:chgData name="Bulicki,Brandin" userId="S::bjb366@drexel.edu::d8b2650c-8283-4f96-b4a8-c4f871eb06cb" providerId="AD" clId="Web-{B89C29E2-E532-4F11-ACED-970747C85E96}" dt="2020-12-01T14:36:15.074" v="37" actId="1076"/>
        <pc:sldMkLst>
          <pc:docMk/>
          <pc:sldMk cId="1832783928" sldId="274"/>
        </pc:sldMkLst>
        <pc:picChg chg="mod modCrop">
          <ac:chgData name="Bulicki,Brandin" userId="S::bjb366@drexel.edu::d8b2650c-8283-4f96-b4a8-c4f871eb06cb" providerId="AD" clId="Web-{B89C29E2-E532-4F11-ACED-970747C85E96}" dt="2020-12-01T14:36:15.074" v="37" actId="1076"/>
          <ac:picMkLst>
            <pc:docMk/>
            <pc:sldMk cId="1832783928" sldId="274"/>
            <ac:picMk id="3" creationId="{0E40978C-6739-4115-800B-0CBC0275A443}"/>
          </ac:picMkLst>
        </pc:picChg>
      </pc:sldChg>
      <pc:sldChg chg="modSp">
        <pc:chgData name="Bulicki,Brandin" userId="S::bjb366@drexel.edu::d8b2650c-8283-4f96-b4a8-c4f871eb06cb" providerId="AD" clId="Web-{B89C29E2-E532-4F11-ACED-970747C85E96}" dt="2020-12-01T14:37:21.888" v="42" actId="1076"/>
        <pc:sldMkLst>
          <pc:docMk/>
          <pc:sldMk cId="535218933" sldId="275"/>
        </pc:sldMkLst>
        <pc:picChg chg="mod modCrop">
          <ac:chgData name="Bulicki,Brandin" userId="S::bjb366@drexel.edu::d8b2650c-8283-4f96-b4a8-c4f871eb06cb" providerId="AD" clId="Web-{B89C29E2-E532-4F11-ACED-970747C85E96}" dt="2020-12-01T14:37:21.888" v="42" actId="1076"/>
          <ac:picMkLst>
            <pc:docMk/>
            <pc:sldMk cId="535218933" sldId="275"/>
            <ac:picMk id="3" creationId="{7F56B2BF-2CAD-4028-9257-7228DCAF558B}"/>
          </ac:picMkLst>
        </pc:picChg>
      </pc:sldChg>
      <pc:sldChg chg="modSp">
        <pc:chgData name="Bulicki,Brandin" userId="S::bjb366@drexel.edu::d8b2650c-8283-4f96-b4a8-c4f871eb06cb" providerId="AD" clId="Web-{B89C29E2-E532-4F11-ACED-970747C85E96}" dt="2020-12-01T16:25:28.982" v="246" actId="1076"/>
        <pc:sldMkLst>
          <pc:docMk/>
          <pc:sldMk cId="1403485539" sldId="276"/>
        </pc:sldMkLst>
        <pc:spChg chg="mod">
          <ac:chgData name="Bulicki,Brandin" userId="S::bjb366@drexel.edu::d8b2650c-8283-4f96-b4a8-c4f871eb06cb" providerId="AD" clId="Web-{B89C29E2-E532-4F11-ACED-970747C85E96}" dt="2020-12-01T14:42:38.647" v="84" actId="20577"/>
          <ac:spMkLst>
            <pc:docMk/>
            <pc:sldMk cId="1403485539" sldId="276"/>
            <ac:spMk id="2" creationId="{6535AF16-B801-4434-A700-2108ACC4FD3F}"/>
          </ac:spMkLst>
        </pc:spChg>
        <pc:picChg chg="mod modCrop">
          <ac:chgData name="Bulicki,Brandin" userId="S::bjb366@drexel.edu::d8b2650c-8283-4f96-b4a8-c4f871eb06cb" providerId="AD" clId="Web-{B89C29E2-E532-4F11-ACED-970747C85E96}" dt="2020-12-01T16:25:28.982" v="246" actId="1076"/>
          <ac:picMkLst>
            <pc:docMk/>
            <pc:sldMk cId="1403485539" sldId="276"/>
            <ac:picMk id="3" creationId="{84877E6F-701E-4CB9-AED6-994FA26DAF8A}"/>
          </ac:picMkLst>
        </pc:picChg>
        <pc:picChg chg="mod modCrop">
          <ac:chgData name="Bulicki,Brandin" userId="S::bjb366@drexel.edu::d8b2650c-8283-4f96-b4a8-c4f871eb06cb" providerId="AD" clId="Web-{B89C29E2-E532-4F11-ACED-970747C85E96}" dt="2020-12-01T16:25:17.060" v="244" actId="1076"/>
          <ac:picMkLst>
            <pc:docMk/>
            <pc:sldMk cId="1403485539" sldId="276"/>
            <ac:picMk id="4" creationId="{1ED09244-E1B2-4A46-9827-BB659C7B4608}"/>
          </ac:picMkLst>
        </pc:picChg>
        <pc:picChg chg="mod modCrop">
          <ac:chgData name="Bulicki,Brandin" userId="S::bjb366@drexel.edu::d8b2650c-8283-4f96-b4a8-c4f871eb06cb" providerId="AD" clId="Web-{B89C29E2-E532-4F11-ACED-970747C85E96}" dt="2020-12-01T16:25:23.279" v="245" actId="1076"/>
          <ac:picMkLst>
            <pc:docMk/>
            <pc:sldMk cId="1403485539" sldId="276"/>
            <ac:picMk id="5" creationId="{1133CFD6-7580-4BCA-8D96-2C4AA58A7985}"/>
          </ac:picMkLst>
        </pc:picChg>
      </pc:sldChg>
      <pc:sldChg chg="modSp">
        <pc:chgData name="Bulicki,Brandin" userId="S::bjb366@drexel.edu::d8b2650c-8283-4f96-b4a8-c4f871eb06cb" providerId="AD" clId="Web-{B89C29E2-E532-4F11-ACED-970747C85E96}" dt="2020-12-01T16:16:03.777" v="163" actId="1076"/>
        <pc:sldMkLst>
          <pc:docMk/>
          <pc:sldMk cId="2697779835" sldId="277"/>
        </pc:sldMkLst>
        <pc:spChg chg="mod">
          <ac:chgData name="Bulicki,Brandin" userId="S::bjb366@drexel.edu::d8b2650c-8283-4f96-b4a8-c4f871eb06cb" providerId="AD" clId="Web-{B89C29E2-E532-4F11-ACED-970747C85E96}" dt="2020-12-01T14:42:51.351" v="101" actId="20577"/>
          <ac:spMkLst>
            <pc:docMk/>
            <pc:sldMk cId="2697779835" sldId="277"/>
            <ac:spMk id="2" creationId="{6535AF16-B801-4434-A700-2108ACC4FD3F}"/>
          </ac:spMkLst>
        </pc:spChg>
        <pc:picChg chg="mod modCrop">
          <ac:chgData name="Bulicki,Brandin" userId="S::bjb366@drexel.edu::d8b2650c-8283-4f96-b4a8-c4f871eb06cb" providerId="AD" clId="Web-{B89C29E2-E532-4F11-ACED-970747C85E96}" dt="2020-12-01T16:15:56.714" v="162" actId="1076"/>
          <ac:picMkLst>
            <pc:docMk/>
            <pc:sldMk cId="2697779835" sldId="277"/>
            <ac:picMk id="3" creationId="{33291F09-B346-45CF-92B7-1AE32FBFCFF1}"/>
          </ac:picMkLst>
        </pc:picChg>
        <pc:picChg chg="mod modCrop">
          <ac:chgData name="Bulicki,Brandin" userId="S::bjb366@drexel.edu::d8b2650c-8283-4f96-b4a8-c4f871eb06cb" providerId="AD" clId="Web-{B89C29E2-E532-4F11-ACED-970747C85E96}" dt="2020-12-01T16:16:03.777" v="163" actId="1076"/>
          <ac:picMkLst>
            <pc:docMk/>
            <pc:sldMk cId="2697779835" sldId="277"/>
            <ac:picMk id="4" creationId="{F7946EBC-BABC-4E3B-983F-0EC51739945C}"/>
          </ac:picMkLst>
        </pc:picChg>
      </pc:sldChg>
      <pc:sldChg chg="modSp">
        <pc:chgData name="Bulicki,Brandin" userId="S::bjb366@drexel.edu::d8b2650c-8283-4f96-b4a8-c4f871eb06cb" providerId="AD" clId="Web-{B89C29E2-E532-4F11-ACED-970747C85E96}" dt="2020-12-01T14:41:51.927" v="66" actId="1076"/>
        <pc:sldMkLst>
          <pc:docMk/>
          <pc:sldMk cId="2727405565" sldId="278"/>
        </pc:sldMkLst>
        <pc:picChg chg="mod modCrop">
          <ac:chgData name="Bulicki,Brandin" userId="S::bjb366@drexel.edu::d8b2650c-8283-4f96-b4a8-c4f871eb06cb" providerId="AD" clId="Web-{B89C29E2-E532-4F11-ACED-970747C85E96}" dt="2020-12-01T14:41:51.834" v="65" actId="1076"/>
          <ac:picMkLst>
            <pc:docMk/>
            <pc:sldMk cId="2727405565" sldId="278"/>
            <ac:picMk id="3" creationId="{8B75D966-733E-437B-BBF0-CCDD282EA557}"/>
          </ac:picMkLst>
        </pc:picChg>
        <pc:picChg chg="mod modCrop">
          <ac:chgData name="Bulicki,Brandin" userId="S::bjb366@drexel.edu::d8b2650c-8283-4f96-b4a8-c4f871eb06cb" providerId="AD" clId="Web-{B89C29E2-E532-4F11-ACED-970747C85E96}" dt="2020-12-01T14:41:51.927" v="66" actId="1076"/>
          <ac:picMkLst>
            <pc:docMk/>
            <pc:sldMk cId="2727405565" sldId="278"/>
            <ac:picMk id="4" creationId="{44AEDCC6-9C89-48EE-AABF-8619A6362372}"/>
          </ac:picMkLst>
        </pc:picChg>
      </pc:sldChg>
      <pc:sldChg chg="modSp">
        <pc:chgData name="Bulicki,Brandin" userId="S::bjb366@drexel.edu::d8b2650c-8283-4f96-b4a8-c4f871eb06cb" providerId="AD" clId="Web-{B89C29E2-E532-4F11-ACED-970747C85E96}" dt="2020-12-01T16:26:02.921" v="250"/>
        <pc:sldMkLst>
          <pc:docMk/>
          <pc:sldMk cId="2852120783" sldId="279"/>
        </pc:sldMkLst>
        <pc:picChg chg="mod modCrop">
          <ac:chgData name="Bulicki,Brandin" userId="S::bjb366@drexel.edu::d8b2650c-8283-4f96-b4a8-c4f871eb06cb" providerId="AD" clId="Web-{B89C29E2-E532-4F11-ACED-970747C85E96}" dt="2020-12-01T16:26:02.921" v="250"/>
          <ac:picMkLst>
            <pc:docMk/>
            <pc:sldMk cId="2852120783" sldId="279"/>
            <ac:picMk id="9" creationId="{02910048-493E-460C-8FD9-94BDF1C68F0A}"/>
          </ac:picMkLst>
        </pc:picChg>
        <pc:picChg chg="mod modCrop">
          <ac:chgData name="Bulicki,Brandin" userId="S::bjb366@drexel.edu::d8b2650c-8283-4f96-b4a8-c4f871eb06cb" providerId="AD" clId="Web-{B89C29E2-E532-4F11-ACED-970747C85E96}" dt="2020-12-01T16:25:48.326" v="248"/>
          <ac:picMkLst>
            <pc:docMk/>
            <pc:sldMk cId="2852120783" sldId="279"/>
            <ac:picMk id="10" creationId="{78FEF301-FBD0-45C1-9EFB-C4F1808FD069}"/>
          </ac:picMkLst>
        </pc:picChg>
      </pc:sldChg>
      <pc:sldChg chg="modSp">
        <pc:chgData name="Bulicki,Brandin" userId="S::bjb366@drexel.edu::d8b2650c-8283-4f96-b4a8-c4f871eb06cb" providerId="AD" clId="Web-{B89C29E2-E532-4F11-ACED-970747C85E96}" dt="2020-12-01T16:21:09.318" v="196" actId="1076"/>
        <pc:sldMkLst>
          <pc:docMk/>
          <pc:sldMk cId="2339516663" sldId="280"/>
        </pc:sldMkLst>
        <pc:picChg chg="mod modCrop">
          <ac:chgData name="Bulicki,Brandin" userId="S::bjb366@drexel.edu::d8b2650c-8283-4f96-b4a8-c4f871eb06cb" providerId="AD" clId="Web-{B89C29E2-E532-4F11-ACED-970747C85E96}" dt="2020-12-01T16:20:44.161" v="193" actId="1076"/>
          <ac:picMkLst>
            <pc:docMk/>
            <pc:sldMk cId="2339516663" sldId="280"/>
            <ac:picMk id="3" creationId="{719EFFB6-117F-4260-87BB-B163D5D1793B}"/>
          </ac:picMkLst>
        </pc:picChg>
        <pc:picChg chg="mod modCrop">
          <ac:chgData name="Bulicki,Brandin" userId="S::bjb366@drexel.edu::d8b2650c-8283-4f96-b4a8-c4f871eb06cb" providerId="AD" clId="Web-{B89C29E2-E532-4F11-ACED-970747C85E96}" dt="2020-12-01T16:21:09.318" v="196" actId="1076"/>
          <ac:picMkLst>
            <pc:docMk/>
            <pc:sldMk cId="2339516663" sldId="280"/>
            <ac:picMk id="4" creationId="{ACFC5D70-473B-4055-AED1-A91E1A870D33}"/>
          </ac:picMkLst>
        </pc:picChg>
        <pc:picChg chg="mod modCrop">
          <ac:chgData name="Bulicki,Brandin" userId="S::bjb366@drexel.edu::d8b2650c-8283-4f96-b4a8-c4f871eb06cb" providerId="AD" clId="Web-{B89C29E2-E532-4F11-ACED-970747C85E96}" dt="2020-12-01T16:20:58.177" v="195" actId="1076"/>
          <ac:picMkLst>
            <pc:docMk/>
            <pc:sldMk cId="2339516663" sldId="280"/>
            <ac:picMk id="5" creationId="{9E4D6339-0A8C-4FFB-9729-837B202C6AD7}"/>
          </ac:picMkLst>
        </pc:picChg>
        <pc:picChg chg="mod modCrop">
          <ac:chgData name="Bulicki,Brandin" userId="S::bjb366@drexel.edu::d8b2650c-8283-4f96-b4a8-c4f871eb06cb" providerId="AD" clId="Web-{B89C29E2-E532-4F11-ACED-970747C85E96}" dt="2020-12-01T16:20:52.239" v="194" actId="1076"/>
          <ac:picMkLst>
            <pc:docMk/>
            <pc:sldMk cId="2339516663" sldId="280"/>
            <ac:picMk id="6" creationId="{95B87C2C-9A7D-4503-A91C-5C9FCCD05745}"/>
          </ac:picMkLst>
        </pc:picChg>
      </pc:sldChg>
      <pc:sldChg chg="modSp">
        <pc:chgData name="Bulicki,Brandin" userId="S::bjb366@drexel.edu::d8b2650c-8283-4f96-b4a8-c4f871eb06cb" providerId="AD" clId="Web-{B89C29E2-E532-4F11-ACED-970747C85E96}" dt="2020-12-01T16:23:40.119" v="230" actId="1076"/>
        <pc:sldMkLst>
          <pc:docMk/>
          <pc:sldMk cId="2058254698" sldId="281"/>
        </pc:sldMkLst>
        <pc:picChg chg="mod modCrop">
          <ac:chgData name="Bulicki,Brandin" userId="S::bjb366@drexel.edu::d8b2650c-8283-4f96-b4a8-c4f871eb06cb" providerId="AD" clId="Web-{B89C29E2-E532-4F11-ACED-970747C85E96}" dt="2020-12-01T16:23:04.946" v="218" actId="1076"/>
          <ac:picMkLst>
            <pc:docMk/>
            <pc:sldMk cId="2058254698" sldId="281"/>
            <ac:picMk id="5" creationId="{3587D3DC-8FF7-47A4-9167-5C7799C4258F}"/>
          </ac:picMkLst>
        </pc:picChg>
        <pc:picChg chg="mod modCrop">
          <ac:chgData name="Bulicki,Brandin" userId="S::bjb366@drexel.edu::d8b2650c-8283-4f96-b4a8-c4f871eb06cb" providerId="AD" clId="Web-{B89C29E2-E532-4F11-ACED-970747C85E96}" dt="2020-12-01T16:23:40.119" v="230" actId="1076"/>
          <ac:picMkLst>
            <pc:docMk/>
            <pc:sldMk cId="2058254698" sldId="281"/>
            <ac:picMk id="6" creationId="{9E9B9BA9-20A7-47EE-9EC6-9B4E44A30968}"/>
          </ac:picMkLst>
        </pc:picChg>
        <pc:picChg chg="mod modCrop">
          <ac:chgData name="Bulicki,Brandin" userId="S::bjb366@drexel.edu::d8b2650c-8283-4f96-b4a8-c4f871eb06cb" providerId="AD" clId="Web-{B89C29E2-E532-4F11-ACED-970747C85E96}" dt="2020-12-01T16:23:35.791" v="229" actId="1076"/>
          <ac:picMkLst>
            <pc:docMk/>
            <pc:sldMk cId="2058254698" sldId="281"/>
            <ac:picMk id="7" creationId="{D57B7464-A9AD-40A0-A856-911798E01DB8}"/>
          </ac:picMkLst>
        </pc:picChg>
        <pc:picChg chg="mod modCrop">
          <ac:chgData name="Bulicki,Brandin" userId="S::bjb366@drexel.edu::d8b2650c-8283-4f96-b4a8-c4f871eb06cb" providerId="AD" clId="Web-{B89C29E2-E532-4F11-ACED-970747C85E96}" dt="2020-12-01T16:23:18.478" v="225" actId="1076"/>
          <ac:picMkLst>
            <pc:docMk/>
            <pc:sldMk cId="2058254698" sldId="281"/>
            <ac:picMk id="8" creationId="{060DC93E-AF48-4183-9154-1DC5D17A2C6A}"/>
          </ac:picMkLst>
        </pc:picChg>
      </pc:sldChg>
    </pc:docChg>
  </pc:docChgLst>
  <pc:docChgLst>
    <pc:chgData name="Guest User" userId="S::urn:spo:anon#a9587251c593dadcd502a7025d7b1008883472377e6987365ec47f1ddf56dc49::" providerId="AD" clId="Web-{74860549-C136-4EF0-ACEF-9EF52767609E}"/>
    <pc:docChg chg="modSld">
      <pc:chgData name="Guest User" userId="S::urn:spo:anon#a9587251c593dadcd502a7025d7b1008883472377e6987365ec47f1ddf56dc49::" providerId="AD" clId="Web-{74860549-C136-4EF0-ACEF-9EF52767609E}" dt="2020-12-01T22:49:48.643" v="7"/>
      <pc:docMkLst>
        <pc:docMk/>
      </pc:docMkLst>
      <pc:sldChg chg="modNotes">
        <pc:chgData name="Guest User" userId="S::urn:spo:anon#a9587251c593dadcd502a7025d7b1008883472377e6987365ec47f1ddf56dc49::" providerId="AD" clId="Web-{74860549-C136-4EF0-ACEF-9EF52767609E}" dt="2020-12-01T22:49:48.643" v="7"/>
        <pc:sldMkLst>
          <pc:docMk/>
          <pc:sldMk cId="2852120783" sldId="279"/>
        </pc:sldMkLst>
      </pc:sldChg>
      <pc:sldChg chg="modNotes">
        <pc:chgData name="Guest User" userId="S::urn:spo:anon#a9587251c593dadcd502a7025d7b1008883472377e6987365ec47f1ddf56dc49::" providerId="AD" clId="Web-{74860549-C136-4EF0-ACEF-9EF52767609E}" dt="2020-12-01T22:49:41.096" v="2"/>
        <pc:sldMkLst>
          <pc:docMk/>
          <pc:sldMk cId="2339516663" sldId="280"/>
        </pc:sldMkLst>
      </pc:sldChg>
      <pc:sldChg chg="modNotes">
        <pc:chgData name="Guest User" userId="S::urn:spo:anon#a9587251c593dadcd502a7025d7b1008883472377e6987365ec47f1ddf56dc49::" providerId="AD" clId="Web-{74860549-C136-4EF0-ACEF-9EF52767609E}" dt="2020-12-01T22:49:45.956" v="4"/>
        <pc:sldMkLst>
          <pc:docMk/>
          <pc:sldMk cId="2058254698" sldId="281"/>
        </pc:sldMkLst>
      </pc:sldChg>
    </pc:docChg>
  </pc:docChgLst>
  <pc:docChgLst>
    <pc:chgData name="Bulicki,Brandin" userId="S::bjb366@drexel.edu::d8b2650c-8283-4f96-b4a8-c4f871eb06cb" providerId="AD" clId="Web-{68550626-4FCE-395B-6A5B-52F91B8E2BAE}"/>
    <pc:docChg chg="modSld">
      <pc:chgData name="Bulicki,Brandin" userId="S::bjb366@drexel.edu::d8b2650c-8283-4f96-b4a8-c4f871eb06cb" providerId="AD" clId="Web-{68550626-4FCE-395B-6A5B-52F91B8E2BAE}" dt="2020-12-01T16:27:30.808" v="8" actId="1076"/>
      <pc:docMkLst>
        <pc:docMk/>
      </pc:docMkLst>
      <pc:sldChg chg="modSp">
        <pc:chgData name="Bulicki,Brandin" userId="S::bjb366@drexel.edu::d8b2650c-8283-4f96-b4a8-c4f871eb06cb" providerId="AD" clId="Web-{68550626-4FCE-395B-6A5B-52F91B8E2BAE}" dt="2020-12-01T16:27:30.808" v="8" actId="1076"/>
        <pc:sldMkLst>
          <pc:docMk/>
          <pc:sldMk cId="2852120783" sldId="279"/>
        </pc:sldMkLst>
        <pc:picChg chg="mod">
          <ac:chgData name="Bulicki,Brandin" userId="S::bjb366@drexel.edu::d8b2650c-8283-4f96-b4a8-c4f871eb06cb" providerId="AD" clId="Web-{68550626-4FCE-395B-6A5B-52F91B8E2BAE}" dt="2020-12-01T16:27:30.808" v="8" actId="1076"/>
          <ac:picMkLst>
            <pc:docMk/>
            <pc:sldMk cId="2852120783" sldId="279"/>
            <ac:picMk id="9" creationId="{02910048-493E-460C-8FD9-94BDF1C68F0A}"/>
          </ac:picMkLst>
        </pc:picChg>
        <pc:picChg chg="mod">
          <ac:chgData name="Bulicki,Brandin" userId="S::bjb366@drexel.edu::d8b2650c-8283-4f96-b4a8-c4f871eb06cb" providerId="AD" clId="Web-{68550626-4FCE-395B-6A5B-52F91B8E2BAE}" dt="2020-12-01T16:27:16.917" v="7" actId="1076"/>
          <ac:picMkLst>
            <pc:docMk/>
            <pc:sldMk cId="2852120783" sldId="279"/>
            <ac:picMk id="10" creationId="{78FEF301-FBD0-45C1-9EFB-C4F1808FD06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810C46-4E37-40BC-93F2-E9374CA6002E}" type="datetimeFigureOut">
              <a:rPr lang="en-US" smtClean="0"/>
              <a:t>12/1/2020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8B9CEE-1F0F-4A19-A86B-F17A31FCE8AD}" type="slidenum">
              <a:rPr lang="en-US" smtClean="0"/>
              <a:t>‹#›</a:t>
            </a:fld>
            <a:endParaRPr lang="en-US"/>
          </a:p>
        </p:txBody>
      </p:sp>
    </p:spTree>
    <p:extLst>
      <p:ext uri="{BB962C8B-B14F-4D97-AF65-F5344CB8AC3E}">
        <p14:creationId xmlns:p14="http://schemas.microsoft.com/office/powerpoint/2010/main" val="3796166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Update with Logo</a:t>
            </a:r>
          </a:p>
        </p:txBody>
      </p:sp>
      <p:sp>
        <p:nvSpPr>
          <p:cNvPr id="4" name="Slide Number Placeholder 3"/>
          <p:cNvSpPr>
            <a:spLocks noGrp="1"/>
          </p:cNvSpPr>
          <p:nvPr>
            <p:ph type="sldNum" sz="quarter" idx="5"/>
          </p:nvPr>
        </p:nvSpPr>
        <p:spPr/>
        <p:txBody>
          <a:bodyPr/>
          <a:lstStyle/>
          <a:p>
            <a:fld id="{F18B9CEE-1F0F-4A19-A86B-F17A31FCE8AD}" type="slidenum">
              <a:rPr lang="en-US" smtClean="0"/>
              <a:t>1</a:t>
            </a:fld>
            <a:endParaRPr lang="en-US"/>
          </a:p>
        </p:txBody>
      </p:sp>
    </p:spTree>
    <p:extLst>
      <p:ext uri="{BB962C8B-B14F-4D97-AF65-F5344CB8AC3E}">
        <p14:creationId xmlns:p14="http://schemas.microsoft.com/office/powerpoint/2010/main" val="1497714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Jeffer</a:t>
            </a:r>
          </a:p>
        </p:txBody>
      </p:sp>
      <p:sp>
        <p:nvSpPr>
          <p:cNvPr id="4" name="Slide Number Placeholder 3"/>
          <p:cNvSpPr>
            <a:spLocks noGrp="1"/>
          </p:cNvSpPr>
          <p:nvPr>
            <p:ph type="sldNum" sz="quarter" idx="5"/>
          </p:nvPr>
        </p:nvSpPr>
        <p:spPr/>
        <p:txBody>
          <a:bodyPr/>
          <a:lstStyle/>
          <a:p>
            <a:fld id="{F18B9CEE-1F0F-4A19-A86B-F17A31FCE8AD}" type="slidenum">
              <a:rPr lang="en-US" smtClean="0"/>
              <a:t>11</a:t>
            </a:fld>
            <a:endParaRPr lang="en-US"/>
          </a:p>
        </p:txBody>
      </p:sp>
    </p:spTree>
    <p:extLst>
      <p:ext uri="{BB962C8B-B14F-4D97-AF65-F5344CB8AC3E}">
        <p14:creationId xmlns:p14="http://schemas.microsoft.com/office/powerpoint/2010/main" val="22748917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Sid</a:t>
            </a:r>
            <a:endParaRPr lang="en-US"/>
          </a:p>
        </p:txBody>
      </p:sp>
      <p:sp>
        <p:nvSpPr>
          <p:cNvPr id="4" name="Slide Number Placeholder 3"/>
          <p:cNvSpPr>
            <a:spLocks noGrp="1"/>
          </p:cNvSpPr>
          <p:nvPr>
            <p:ph type="sldNum" sz="quarter" idx="5"/>
          </p:nvPr>
        </p:nvSpPr>
        <p:spPr/>
        <p:txBody>
          <a:bodyPr/>
          <a:lstStyle/>
          <a:p>
            <a:fld id="{F18B9CEE-1F0F-4A19-A86B-F17A31FCE8AD}" type="slidenum">
              <a:rPr lang="en-US" smtClean="0"/>
              <a:t>12</a:t>
            </a:fld>
            <a:endParaRPr lang="en-US"/>
          </a:p>
        </p:txBody>
      </p:sp>
    </p:spTree>
    <p:extLst>
      <p:ext uri="{BB962C8B-B14F-4D97-AF65-F5344CB8AC3E}">
        <p14:creationId xmlns:p14="http://schemas.microsoft.com/office/powerpoint/2010/main" val="510265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Sid</a:t>
            </a:r>
            <a:endParaRPr lang="en-US"/>
          </a:p>
        </p:txBody>
      </p:sp>
      <p:sp>
        <p:nvSpPr>
          <p:cNvPr id="4" name="Slide Number Placeholder 3"/>
          <p:cNvSpPr>
            <a:spLocks noGrp="1"/>
          </p:cNvSpPr>
          <p:nvPr>
            <p:ph type="sldNum" sz="quarter" idx="5"/>
          </p:nvPr>
        </p:nvSpPr>
        <p:spPr/>
        <p:txBody>
          <a:bodyPr/>
          <a:lstStyle/>
          <a:p>
            <a:fld id="{F18B9CEE-1F0F-4A19-A86B-F17A31FCE8AD}" type="slidenum">
              <a:rPr lang="en-US" smtClean="0"/>
              <a:t>13</a:t>
            </a:fld>
            <a:endParaRPr lang="en-US"/>
          </a:p>
        </p:txBody>
      </p:sp>
    </p:spTree>
    <p:extLst>
      <p:ext uri="{BB962C8B-B14F-4D97-AF65-F5344CB8AC3E}">
        <p14:creationId xmlns:p14="http://schemas.microsoft.com/office/powerpoint/2010/main" val="2750577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Adam</a:t>
            </a:r>
            <a:endParaRPr lang="en-US"/>
          </a:p>
        </p:txBody>
      </p:sp>
      <p:sp>
        <p:nvSpPr>
          <p:cNvPr id="4" name="Slide Number Placeholder 3"/>
          <p:cNvSpPr>
            <a:spLocks noGrp="1"/>
          </p:cNvSpPr>
          <p:nvPr>
            <p:ph type="sldNum" sz="quarter" idx="5"/>
          </p:nvPr>
        </p:nvSpPr>
        <p:spPr/>
        <p:txBody>
          <a:bodyPr/>
          <a:lstStyle/>
          <a:p>
            <a:fld id="{F18B9CEE-1F0F-4A19-A86B-F17A31FCE8AD}" type="slidenum">
              <a:rPr lang="en-US" smtClean="0"/>
              <a:t>14</a:t>
            </a:fld>
            <a:endParaRPr lang="en-US"/>
          </a:p>
        </p:txBody>
      </p:sp>
    </p:spTree>
    <p:extLst>
      <p:ext uri="{BB962C8B-B14F-4D97-AF65-F5344CB8AC3E}">
        <p14:creationId xmlns:p14="http://schemas.microsoft.com/office/powerpoint/2010/main" val="2202196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Take from SRS &amp; Customer Requirements</a:t>
            </a:r>
          </a:p>
        </p:txBody>
      </p:sp>
      <p:sp>
        <p:nvSpPr>
          <p:cNvPr id="4" name="Slide Number Placeholder 3"/>
          <p:cNvSpPr>
            <a:spLocks noGrp="1"/>
          </p:cNvSpPr>
          <p:nvPr>
            <p:ph type="sldNum" sz="quarter" idx="5"/>
          </p:nvPr>
        </p:nvSpPr>
        <p:spPr/>
        <p:txBody>
          <a:bodyPr/>
          <a:lstStyle/>
          <a:p>
            <a:fld id="{F18B9CEE-1F0F-4A19-A86B-F17A31FCE8AD}" type="slidenum">
              <a:rPr lang="en-US" smtClean="0"/>
              <a:t>15</a:t>
            </a:fld>
            <a:endParaRPr lang="en-US"/>
          </a:p>
        </p:txBody>
      </p:sp>
    </p:spTree>
    <p:extLst>
      <p:ext uri="{BB962C8B-B14F-4D97-AF65-F5344CB8AC3E}">
        <p14:creationId xmlns:p14="http://schemas.microsoft.com/office/powerpoint/2010/main" val="37314315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Any Development of </a:t>
            </a:r>
            <a:r>
              <a:rPr lang="en-US" err="1"/>
              <a:t>PoC</a:t>
            </a:r>
            <a:r>
              <a:rPr lang="en-US"/>
              <a:t>??</a:t>
            </a:r>
          </a:p>
          <a:p>
            <a:endParaRPr lang="en-US">
              <a:cs typeface="Calibri"/>
            </a:endParaRPr>
          </a:p>
          <a:p>
            <a:r>
              <a:rPr lang="en-US">
                <a:cs typeface="Calibri"/>
              </a:rPr>
              <a:t>Jeffer – Dart/Flutter</a:t>
            </a:r>
          </a:p>
        </p:txBody>
      </p:sp>
      <p:sp>
        <p:nvSpPr>
          <p:cNvPr id="4" name="Slide Number Placeholder 3"/>
          <p:cNvSpPr>
            <a:spLocks noGrp="1"/>
          </p:cNvSpPr>
          <p:nvPr>
            <p:ph type="sldNum" sz="quarter" idx="5"/>
          </p:nvPr>
        </p:nvSpPr>
        <p:spPr/>
        <p:txBody>
          <a:bodyPr/>
          <a:lstStyle/>
          <a:p>
            <a:fld id="{F18B9CEE-1F0F-4A19-A86B-F17A31FCE8AD}" type="slidenum">
              <a:rPr lang="en-US" smtClean="0"/>
              <a:t>16</a:t>
            </a:fld>
            <a:endParaRPr lang="en-US"/>
          </a:p>
        </p:txBody>
      </p:sp>
    </p:spTree>
    <p:extLst>
      <p:ext uri="{BB962C8B-B14F-4D97-AF65-F5344CB8AC3E}">
        <p14:creationId xmlns:p14="http://schemas.microsoft.com/office/powerpoint/2010/main" val="3792244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As we are an </a:t>
            </a:r>
            <a:r>
              <a:rPr lang="en-US"/>
              <a:t>entrepreneurial project one problem we faced was not realizing the full needs of what our futute potential customers.  To combat this we conducted market research. (cont.)</a:t>
            </a:r>
            <a:endParaRPr lang="en-US">
              <a:cs typeface="Calibri"/>
            </a:endParaRPr>
          </a:p>
          <a:p>
            <a:endParaRPr lang="en-US">
              <a:cs typeface="Calibri"/>
            </a:endParaRPr>
          </a:p>
          <a:p>
            <a:r>
              <a:rPr lang="en-US">
                <a:cs typeface="Calibri"/>
              </a:rPr>
              <a:t>Brandin – Interviews</a:t>
            </a:r>
          </a:p>
          <a:p>
            <a:r>
              <a:rPr lang="en-US">
                <a:cs typeface="Calibri"/>
              </a:rPr>
              <a:t>Aparna – Market Research</a:t>
            </a:r>
          </a:p>
        </p:txBody>
      </p:sp>
      <p:sp>
        <p:nvSpPr>
          <p:cNvPr id="4" name="Slide Number Placeholder 3"/>
          <p:cNvSpPr>
            <a:spLocks noGrp="1"/>
          </p:cNvSpPr>
          <p:nvPr>
            <p:ph type="sldNum" sz="quarter" idx="5"/>
          </p:nvPr>
        </p:nvSpPr>
        <p:spPr/>
        <p:txBody>
          <a:bodyPr/>
          <a:lstStyle/>
          <a:p>
            <a:fld id="{F18B9CEE-1F0F-4A19-A86B-F17A31FCE8AD}" type="slidenum">
              <a:rPr lang="en-US" smtClean="0"/>
              <a:t>17</a:t>
            </a:fld>
            <a:endParaRPr lang="en-US"/>
          </a:p>
        </p:txBody>
      </p:sp>
    </p:spTree>
    <p:extLst>
      <p:ext uri="{BB962C8B-B14F-4D97-AF65-F5344CB8AC3E}">
        <p14:creationId xmlns:p14="http://schemas.microsoft.com/office/powerpoint/2010/main" val="957850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Sid – Technologies/</a:t>
            </a:r>
            <a:r>
              <a:rPr lang="en-US" err="1">
                <a:cs typeface="Calibri"/>
              </a:rPr>
              <a:t>PoC</a:t>
            </a:r>
          </a:p>
        </p:txBody>
      </p:sp>
      <p:sp>
        <p:nvSpPr>
          <p:cNvPr id="4" name="Slide Number Placeholder 3"/>
          <p:cNvSpPr>
            <a:spLocks noGrp="1"/>
          </p:cNvSpPr>
          <p:nvPr>
            <p:ph type="sldNum" sz="quarter" idx="5"/>
          </p:nvPr>
        </p:nvSpPr>
        <p:spPr/>
        <p:txBody>
          <a:bodyPr/>
          <a:lstStyle/>
          <a:p>
            <a:fld id="{F18B9CEE-1F0F-4A19-A86B-F17A31FCE8AD}" type="slidenum">
              <a:rPr lang="en-US" smtClean="0"/>
              <a:t>18</a:t>
            </a:fld>
            <a:endParaRPr lang="en-US"/>
          </a:p>
        </p:txBody>
      </p:sp>
    </p:spTree>
    <p:extLst>
      <p:ext uri="{BB962C8B-B14F-4D97-AF65-F5344CB8AC3E}">
        <p14:creationId xmlns:p14="http://schemas.microsoft.com/office/powerpoint/2010/main" val="33512465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Discuss Continuing POC and Future development next term</a:t>
            </a:r>
          </a:p>
          <a:p>
            <a:endParaRPr lang="en-US">
              <a:cs typeface="Calibri"/>
            </a:endParaRPr>
          </a:p>
          <a:p>
            <a:r>
              <a:rPr lang="en-US">
                <a:cs typeface="Calibri"/>
              </a:rPr>
              <a:t>Brandin</a:t>
            </a:r>
          </a:p>
        </p:txBody>
      </p:sp>
      <p:sp>
        <p:nvSpPr>
          <p:cNvPr id="4" name="Slide Number Placeholder 3"/>
          <p:cNvSpPr>
            <a:spLocks noGrp="1"/>
          </p:cNvSpPr>
          <p:nvPr>
            <p:ph type="sldNum" sz="quarter" idx="5"/>
          </p:nvPr>
        </p:nvSpPr>
        <p:spPr/>
        <p:txBody>
          <a:bodyPr/>
          <a:lstStyle/>
          <a:p>
            <a:fld id="{F18B9CEE-1F0F-4A19-A86B-F17A31FCE8AD}" type="slidenum">
              <a:rPr lang="en-US" smtClean="0"/>
              <a:t>19</a:t>
            </a:fld>
            <a:endParaRPr lang="en-US"/>
          </a:p>
        </p:txBody>
      </p:sp>
    </p:spTree>
    <p:extLst>
      <p:ext uri="{BB962C8B-B14F-4D97-AF65-F5344CB8AC3E}">
        <p14:creationId xmlns:p14="http://schemas.microsoft.com/office/powerpoint/2010/main" val="11718730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None</a:t>
            </a:r>
          </a:p>
        </p:txBody>
      </p:sp>
      <p:sp>
        <p:nvSpPr>
          <p:cNvPr id="4" name="Slide Number Placeholder 3"/>
          <p:cNvSpPr>
            <a:spLocks noGrp="1"/>
          </p:cNvSpPr>
          <p:nvPr>
            <p:ph type="sldNum" sz="quarter" idx="5"/>
          </p:nvPr>
        </p:nvSpPr>
        <p:spPr/>
        <p:txBody>
          <a:bodyPr/>
          <a:lstStyle/>
          <a:p>
            <a:fld id="{F18B9CEE-1F0F-4A19-A86B-F17A31FCE8AD}" type="slidenum">
              <a:rPr lang="en-US" smtClean="0"/>
              <a:t>20</a:t>
            </a:fld>
            <a:endParaRPr lang="en-US"/>
          </a:p>
        </p:txBody>
      </p:sp>
    </p:spTree>
    <p:extLst>
      <p:ext uri="{BB962C8B-B14F-4D97-AF65-F5344CB8AC3E}">
        <p14:creationId xmlns:p14="http://schemas.microsoft.com/office/powerpoint/2010/main" val="2828357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Marching Masters is a system which will provide a method of measuring a performer’s accuracy during a field performance by comparing the calculated position to the location written advancing the quality of marching arts programs.</a:t>
            </a:r>
          </a:p>
          <a:p>
            <a:endParaRPr lang="en-US">
              <a:cs typeface="Calibri"/>
            </a:endParaRPr>
          </a:p>
          <a:p>
            <a:r>
              <a:rPr lang="en-US">
                <a:cs typeface="Calibri"/>
              </a:rPr>
              <a:t>Brandin</a:t>
            </a:r>
          </a:p>
        </p:txBody>
      </p:sp>
      <p:sp>
        <p:nvSpPr>
          <p:cNvPr id="4" name="Slide Number Placeholder 3"/>
          <p:cNvSpPr>
            <a:spLocks noGrp="1"/>
          </p:cNvSpPr>
          <p:nvPr>
            <p:ph type="sldNum" sz="quarter" idx="5"/>
          </p:nvPr>
        </p:nvSpPr>
        <p:spPr/>
        <p:txBody>
          <a:bodyPr/>
          <a:lstStyle/>
          <a:p>
            <a:fld id="{F18B9CEE-1F0F-4A19-A86B-F17A31FCE8AD}" type="slidenum">
              <a:rPr lang="en-US" smtClean="0"/>
              <a:t>3</a:t>
            </a:fld>
            <a:endParaRPr lang="en-US"/>
          </a:p>
        </p:txBody>
      </p:sp>
    </p:spTree>
    <p:extLst>
      <p:ext uri="{BB962C8B-B14F-4D97-AF65-F5344CB8AC3E}">
        <p14:creationId xmlns:p14="http://schemas.microsoft.com/office/powerpoint/2010/main" val="2466026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Pull from Customer Requirements</a:t>
            </a:r>
          </a:p>
        </p:txBody>
      </p:sp>
      <p:sp>
        <p:nvSpPr>
          <p:cNvPr id="4" name="Slide Number Placeholder 3"/>
          <p:cNvSpPr>
            <a:spLocks noGrp="1"/>
          </p:cNvSpPr>
          <p:nvPr>
            <p:ph type="sldNum" sz="quarter" idx="5"/>
          </p:nvPr>
        </p:nvSpPr>
        <p:spPr/>
        <p:txBody>
          <a:bodyPr/>
          <a:lstStyle/>
          <a:p>
            <a:fld id="{F18B9CEE-1F0F-4A19-A86B-F17A31FCE8AD}" type="slidenum">
              <a:rPr lang="en-US" smtClean="0"/>
              <a:t>4</a:t>
            </a:fld>
            <a:endParaRPr lang="en-US"/>
          </a:p>
        </p:txBody>
      </p:sp>
    </p:spTree>
    <p:extLst>
      <p:ext uri="{BB962C8B-B14F-4D97-AF65-F5344CB8AC3E}">
        <p14:creationId xmlns:p14="http://schemas.microsoft.com/office/powerpoint/2010/main" val="798736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Pull from SRS</a:t>
            </a:r>
          </a:p>
          <a:p>
            <a:endParaRPr lang="en-US">
              <a:cs typeface="Calibri"/>
            </a:endParaRPr>
          </a:p>
          <a:p>
            <a:r>
              <a:rPr lang="en-US">
                <a:cs typeface="Calibri"/>
              </a:rPr>
              <a:t>These are just overviews </a:t>
            </a:r>
          </a:p>
        </p:txBody>
      </p:sp>
      <p:sp>
        <p:nvSpPr>
          <p:cNvPr id="4" name="Slide Number Placeholder 3"/>
          <p:cNvSpPr>
            <a:spLocks noGrp="1"/>
          </p:cNvSpPr>
          <p:nvPr>
            <p:ph type="sldNum" sz="quarter" idx="5"/>
          </p:nvPr>
        </p:nvSpPr>
        <p:spPr/>
        <p:txBody>
          <a:bodyPr/>
          <a:lstStyle/>
          <a:p>
            <a:fld id="{F18B9CEE-1F0F-4A19-A86B-F17A31FCE8AD}" type="slidenum">
              <a:rPr lang="en-US" smtClean="0"/>
              <a:t>5</a:t>
            </a:fld>
            <a:endParaRPr lang="en-US"/>
          </a:p>
        </p:txBody>
      </p:sp>
    </p:spTree>
    <p:extLst>
      <p:ext uri="{BB962C8B-B14F-4D97-AF65-F5344CB8AC3E}">
        <p14:creationId xmlns:p14="http://schemas.microsoft.com/office/powerpoint/2010/main" val="3296727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Tumaris</a:t>
            </a:r>
          </a:p>
        </p:txBody>
      </p:sp>
      <p:sp>
        <p:nvSpPr>
          <p:cNvPr id="4" name="Slide Number Placeholder 3"/>
          <p:cNvSpPr>
            <a:spLocks noGrp="1"/>
          </p:cNvSpPr>
          <p:nvPr>
            <p:ph type="sldNum" sz="quarter" idx="5"/>
          </p:nvPr>
        </p:nvSpPr>
        <p:spPr/>
        <p:txBody>
          <a:bodyPr/>
          <a:lstStyle/>
          <a:p>
            <a:fld id="{F18B9CEE-1F0F-4A19-A86B-F17A31FCE8AD}" type="slidenum">
              <a:rPr lang="en-US" smtClean="0"/>
              <a:t>6</a:t>
            </a:fld>
            <a:endParaRPr lang="en-US"/>
          </a:p>
        </p:txBody>
      </p:sp>
    </p:spTree>
    <p:extLst>
      <p:ext uri="{BB962C8B-B14F-4D97-AF65-F5344CB8AC3E}">
        <p14:creationId xmlns:p14="http://schemas.microsoft.com/office/powerpoint/2010/main" val="634611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Tumaris</a:t>
            </a:r>
          </a:p>
        </p:txBody>
      </p:sp>
      <p:sp>
        <p:nvSpPr>
          <p:cNvPr id="4" name="Slide Number Placeholder 3"/>
          <p:cNvSpPr>
            <a:spLocks noGrp="1"/>
          </p:cNvSpPr>
          <p:nvPr>
            <p:ph type="sldNum" sz="quarter" idx="5"/>
          </p:nvPr>
        </p:nvSpPr>
        <p:spPr/>
        <p:txBody>
          <a:bodyPr/>
          <a:lstStyle/>
          <a:p>
            <a:fld id="{F18B9CEE-1F0F-4A19-A86B-F17A31FCE8AD}" type="slidenum">
              <a:rPr lang="en-US" smtClean="0"/>
              <a:t>7</a:t>
            </a:fld>
            <a:endParaRPr lang="en-US"/>
          </a:p>
        </p:txBody>
      </p:sp>
    </p:spTree>
    <p:extLst>
      <p:ext uri="{BB962C8B-B14F-4D97-AF65-F5344CB8AC3E}">
        <p14:creationId xmlns:p14="http://schemas.microsoft.com/office/powerpoint/2010/main" val="1679196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Aparna</a:t>
            </a:r>
          </a:p>
        </p:txBody>
      </p:sp>
      <p:sp>
        <p:nvSpPr>
          <p:cNvPr id="4" name="Slide Number Placeholder 3"/>
          <p:cNvSpPr>
            <a:spLocks noGrp="1"/>
          </p:cNvSpPr>
          <p:nvPr>
            <p:ph type="sldNum" sz="quarter" idx="5"/>
          </p:nvPr>
        </p:nvSpPr>
        <p:spPr/>
        <p:txBody>
          <a:bodyPr/>
          <a:lstStyle/>
          <a:p>
            <a:fld id="{F18B9CEE-1F0F-4A19-A86B-F17A31FCE8AD}" type="slidenum">
              <a:rPr lang="en-US" smtClean="0"/>
              <a:t>8</a:t>
            </a:fld>
            <a:endParaRPr lang="en-US"/>
          </a:p>
        </p:txBody>
      </p:sp>
    </p:spTree>
    <p:extLst>
      <p:ext uri="{BB962C8B-B14F-4D97-AF65-F5344CB8AC3E}">
        <p14:creationId xmlns:p14="http://schemas.microsoft.com/office/powerpoint/2010/main" val="66549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Brandin</a:t>
            </a:r>
          </a:p>
        </p:txBody>
      </p:sp>
      <p:sp>
        <p:nvSpPr>
          <p:cNvPr id="4" name="Slide Number Placeholder 3"/>
          <p:cNvSpPr>
            <a:spLocks noGrp="1"/>
          </p:cNvSpPr>
          <p:nvPr>
            <p:ph type="sldNum" sz="quarter" idx="5"/>
          </p:nvPr>
        </p:nvSpPr>
        <p:spPr/>
        <p:txBody>
          <a:bodyPr/>
          <a:lstStyle/>
          <a:p>
            <a:fld id="{F18B9CEE-1F0F-4A19-A86B-F17A31FCE8AD}" type="slidenum">
              <a:rPr lang="en-US" smtClean="0"/>
              <a:t>9</a:t>
            </a:fld>
            <a:endParaRPr lang="en-US"/>
          </a:p>
        </p:txBody>
      </p:sp>
    </p:spTree>
    <p:extLst>
      <p:ext uri="{BB962C8B-B14F-4D97-AF65-F5344CB8AC3E}">
        <p14:creationId xmlns:p14="http://schemas.microsoft.com/office/powerpoint/2010/main" val="3813511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Jeffer</a:t>
            </a:r>
          </a:p>
        </p:txBody>
      </p:sp>
      <p:sp>
        <p:nvSpPr>
          <p:cNvPr id="4" name="Slide Number Placeholder 3"/>
          <p:cNvSpPr>
            <a:spLocks noGrp="1"/>
          </p:cNvSpPr>
          <p:nvPr>
            <p:ph type="sldNum" sz="quarter" idx="5"/>
          </p:nvPr>
        </p:nvSpPr>
        <p:spPr/>
        <p:txBody>
          <a:bodyPr/>
          <a:lstStyle/>
          <a:p>
            <a:fld id="{F18B9CEE-1F0F-4A19-A86B-F17A31FCE8AD}" type="slidenum">
              <a:rPr lang="en-US" smtClean="0"/>
              <a:t>10</a:t>
            </a:fld>
            <a:endParaRPr lang="en-US"/>
          </a:p>
        </p:txBody>
      </p:sp>
    </p:spTree>
    <p:extLst>
      <p:ext uri="{BB962C8B-B14F-4D97-AF65-F5344CB8AC3E}">
        <p14:creationId xmlns:p14="http://schemas.microsoft.com/office/powerpoint/2010/main" val="2429659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E36636D-D922-432D-A958-524484B5923D}" type="datetimeFigureOut">
              <a:rPr lang="en-US" dirty="0"/>
              <a:pPr/>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36636D-D922-432D-A958-524484B5923D}" type="datetimeFigureOut">
              <a:rPr lang="en-US" dirty="0"/>
              <a:pPr/>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36636D-D922-432D-A958-524484B5923D}" type="datetimeFigureOut">
              <a:rPr lang="en-US" dirty="0"/>
              <a:pPr/>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36636D-D922-432D-A958-524484B5923D}" type="datetimeFigureOut">
              <a:rPr lang="en-US" dirty="0"/>
              <a:pPr/>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dirty="0"/>
              <a:pPr/>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E36636D-D922-432D-A958-524484B5923D}" type="datetimeFigureOut">
              <a:rPr lang="en-US" dirty="0"/>
              <a:pPr/>
              <a:t>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E36636D-D922-432D-A958-524484B5923D}" type="datetimeFigureOut">
              <a:rPr lang="en-US" dirty="0"/>
              <a:pPr/>
              <a:t>12/1/2020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28FB93-0A08-4E7D-8E63-9EFA29F1E093}" type="slidenum">
              <a:rPr lang="en-US" dirty="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E36636D-D922-432D-A958-524484B5923D}" type="datetimeFigureOut">
              <a:rPr lang="en-US" dirty="0"/>
              <a:pPr/>
              <a:t>12/1/2020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28FB93-0A08-4E7D-8E63-9EFA29F1E093}" type="slidenum">
              <a:rPr lang="en-US" dirty="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dirty="0"/>
              <a:pPr/>
              <a:t>12/1/2020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28FB93-0A08-4E7D-8E63-9EFA29F1E093}" type="slidenum">
              <a:rPr lang="en-US" dirty="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dirty="0"/>
              <a:pPr/>
              <a:t>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dirty="0"/>
              <a:pPr/>
              <a:t>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E36636D-D922-432D-A958-524484B5923D}" type="datetimeFigureOut">
              <a:rPr lang="en-US" dirty="0"/>
              <a:pPr/>
              <a:t>12/1/2020</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F28FB93-0A08-4E7D-8E63-9EFA29F1E093}" type="slidenum">
              <a:rPr lang="en-US" dirty="0"/>
              <a:pPr/>
              <a:t>‹#›</a:t>
            </a:fld>
            <a:endParaRPr lang="en-US"/>
          </a:p>
        </p:txBody>
      </p:sp>
    </p:spTree>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2" r:id="rId10"/>
    <p:sldLayoutId id="2147483853" r:id="rId11"/>
    <p:sldLayoutId id="2147483854" r:id="rId12"/>
    <p:sldLayoutId id="2147483855" r:id="rId13"/>
    <p:sldLayoutId id="2147483858" r:id="rId14"/>
    <p:sldLayoutId id="2147483859" r:id="rId15"/>
    <p:sldLayoutId id="2147483850" r:id="rId16"/>
    <p:sldLayoutId id="2147483851"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3.jpeg"/><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5.jpe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4.jpeg"/><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F8A95-E20D-4AB2-9E1C-8E1764D726C2}"/>
              </a:ext>
            </a:extLst>
          </p:cNvPr>
          <p:cNvSpPr>
            <a:spLocks noGrp="1"/>
          </p:cNvSpPr>
          <p:nvPr>
            <p:ph type="ctrTitle"/>
          </p:nvPr>
        </p:nvSpPr>
        <p:spPr/>
        <p:txBody>
          <a:bodyPr/>
          <a:lstStyle/>
          <a:p>
            <a:r>
              <a:rPr lang="en-US"/>
              <a:t>M</a:t>
            </a:r>
            <a:r>
              <a:rPr lang="en-US" sz="4400"/>
              <a:t>ARCHING</a:t>
            </a:r>
            <a:r>
              <a:rPr lang="en-US"/>
              <a:t> M</a:t>
            </a:r>
            <a:r>
              <a:rPr lang="en-US" sz="4400"/>
              <a:t>ASTERS</a:t>
            </a:r>
            <a:endParaRPr lang="en-US"/>
          </a:p>
        </p:txBody>
      </p:sp>
      <p:sp>
        <p:nvSpPr>
          <p:cNvPr id="3" name="Subtitle 2">
            <a:extLst>
              <a:ext uri="{FF2B5EF4-FFF2-40B4-BE49-F238E27FC236}">
                <a16:creationId xmlns:a16="http://schemas.microsoft.com/office/drawing/2014/main" id="{18BF5CB5-DE1D-412F-AC97-140AEAA92CB7}"/>
              </a:ext>
            </a:extLst>
          </p:cNvPr>
          <p:cNvSpPr>
            <a:spLocks noGrp="1"/>
          </p:cNvSpPr>
          <p:nvPr>
            <p:ph type="subTitle" idx="1"/>
          </p:nvPr>
        </p:nvSpPr>
        <p:spPr/>
        <p:txBody>
          <a:bodyPr/>
          <a:lstStyle/>
          <a:p>
            <a:r>
              <a:rPr lang="en-US" i="1">
                <a:solidFill>
                  <a:schemeClr val="bg2">
                    <a:lumMod val="50000"/>
                    <a:lumOff val="50000"/>
                  </a:schemeClr>
                </a:solidFill>
              </a:rPr>
              <a:t>Senior Design 2020-2021</a:t>
            </a:r>
          </a:p>
          <a:p>
            <a:r>
              <a:rPr lang="en-US" i="1">
                <a:solidFill>
                  <a:schemeClr val="bg2">
                    <a:lumMod val="50000"/>
                    <a:lumOff val="50000"/>
                  </a:schemeClr>
                </a:solidFill>
              </a:rPr>
              <a:t>Fall Term Presentation</a:t>
            </a:r>
          </a:p>
        </p:txBody>
      </p:sp>
    </p:spTree>
    <p:extLst>
      <p:ext uri="{BB962C8B-B14F-4D97-AF65-F5344CB8AC3E}">
        <p14:creationId xmlns:p14="http://schemas.microsoft.com/office/powerpoint/2010/main" val="39542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5AF16-B801-4434-A700-2108ACC4FD3F}"/>
              </a:ext>
            </a:extLst>
          </p:cNvPr>
          <p:cNvSpPr>
            <a:spLocks noGrp="1"/>
          </p:cNvSpPr>
          <p:nvPr>
            <p:ph type="title"/>
          </p:nvPr>
        </p:nvSpPr>
        <p:spPr/>
        <p:txBody>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Band Management</a:t>
            </a:r>
            <a:endParaRPr lang="en-US"/>
          </a:p>
        </p:txBody>
      </p:sp>
      <p:pic>
        <p:nvPicPr>
          <p:cNvPr id="3" name="Picture 3" descr="Graphical user interface, application&#10;&#10;Description automatically generated">
            <a:extLst>
              <a:ext uri="{FF2B5EF4-FFF2-40B4-BE49-F238E27FC236}">
                <a16:creationId xmlns:a16="http://schemas.microsoft.com/office/drawing/2014/main" id="{33291F09-B346-45CF-92B7-1AE32FBFCFF1}"/>
              </a:ext>
            </a:extLst>
          </p:cNvPr>
          <p:cNvPicPr>
            <a:picLocks noChangeAspect="1"/>
          </p:cNvPicPr>
          <p:nvPr/>
        </p:nvPicPr>
        <p:blipFill rotWithShape="1">
          <a:blip r:embed="rId3"/>
          <a:srcRect l="5797" t="4718" r="2576" b="1413"/>
          <a:stretch/>
        </p:blipFill>
        <p:spPr>
          <a:xfrm>
            <a:off x="3185169" y="1457108"/>
            <a:ext cx="2453421" cy="4861802"/>
          </a:xfrm>
          <a:prstGeom prst="rect">
            <a:avLst/>
          </a:prstGeom>
        </p:spPr>
      </p:pic>
      <p:pic>
        <p:nvPicPr>
          <p:cNvPr id="4" name="Picture 4" descr="Graphical user interface&#10;&#10;Description automatically generated">
            <a:extLst>
              <a:ext uri="{FF2B5EF4-FFF2-40B4-BE49-F238E27FC236}">
                <a16:creationId xmlns:a16="http://schemas.microsoft.com/office/drawing/2014/main" id="{F7946EBC-BABC-4E3B-983F-0EC51739945C}"/>
              </a:ext>
            </a:extLst>
          </p:cNvPr>
          <p:cNvPicPr>
            <a:picLocks noChangeAspect="1"/>
          </p:cNvPicPr>
          <p:nvPr/>
        </p:nvPicPr>
        <p:blipFill rotWithShape="1">
          <a:blip r:embed="rId4"/>
          <a:srcRect l="5947" t="1538" r="6573" b="1153"/>
          <a:stretch/>
        </p:blipFill>
        <p:spPr>
          <a:xfrm>
            <a:off x="6551942" y="1429444"/>
            <a:ext cx="2451660" cy="4864894"/>
          </a:xfrm>
          <a:prstGeom prst="rect">
            <a:avLst/>
          </a:prstGeom>
        </p:spPr>
      </p:pic>
    </p:spTree>
    <p:extLst>
      <p:ext uri="{BB962C8B-B14F-4D97-AF65-F5344CB8AC3E}">
        <p14:creationId xmlns:p14="http://schemas.microsoft.com/office/powerpoint/2010/main" val="2697779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5AF16-B801-4434-A700-2108ACC4FD3F}"/>
              </a:ext>
            </a:extLst>
          </p:cNvPr>
          <p:cNvSpPr>
            <a:spLocks noGrp="1"/>
          </p:cNvSpPr>
          <p:nvPr>
            <p:ph type="title"/>
          </p:nvPr>
        </p:nvSpPr>
        <p:spPr/>
        <p:txBody>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Band Management (Joining)</a:t>
            </a:r>
            <a:endParaRPr lang="en-US"/>
          </a:p>
        </p:txBody>
      </p:sp>
      <p:pic>
        <p:nvPicPr>
          <p:cNvPr id="3" name="Picture 3" descr="A picture containing diagram&#10;&#10;Description automatically generated">
            <a:extLst>
              <a:ext uri="{FF2B5EF4-FFF2-40B4-BE49-F238E27FC236}">
                <a16:creationId xmlns:a16="http://schemas.microsoft.com/office/drawing/2014/main" id="{84877E6F-701E-4CB9-AED6-994FA26DAF8A}"/>
              </a:ext>
            </a:extLst>
          </p:cNvPr>
          <p:cNvPicPr>
            <a:picLocks noChangeAspect="1"/>
          </p:cNvPicPr>
          <p:nvPr/>
        </p:nvPicPr>
        <p:blipFill rotWithShape="1">
          <a:blip r:embed="rId3"/>
          <a:srcRect t="6475"/>
          <a:stretch/>
        </p:blipFill>
        <p:spPr>
          <a:xfrm>
            <a:off x="7924307" y="1574548"/>
            <a:ext cx="2451713" cy="4866323"/>
          </a:xfrm>
          <a:prstGeom prst="rect">
            <a:avLst/>
          </a:prstGeom>
        </p:spPr>
      </p:pic>
      <p:pic>
        <p:nvPicPr>
          <p:cNvPr id="4" name="Picture 4" descr="Graphical user interface&#10;&#10;Description automatically generated">
            <a:extLst>
              <a:ext uri="{FF2B5EF4-FFF2-40B4-BE49-F238E27FC236}">
                <a16:creationId xmlns:a16="http://schemas.microsoft.com/office/drawing/2014/main" id="{1ED09244-E1B2-4A46-9827-BB659C7B4608}"/>
              </a:ext>
            </a:extLst>
          </p:cNvPr>
          <p:cNvPicPr>
            <a:picLocks noChangeAspect="1"/>
          </p:cNvPicPr>
          <p:nvPr/>
        </p:nvPicPr>
        <p:blipFill rotWithShape="1">
          <a:blip r:embed="rId4"/>
          <a:srcRect t="5516" r="2174" b="-89"/>
          <a:stretch/>
        </p:blipFill>
        <p:spPr>
          <a:xfrm>
            <a:off x="4871670" y="1579313"/>
            <a:ext cx="2451030" cy="4864018"/>
          </a:xfrm>
          <a:prstGeom prst="rect">
            <a:avLst/>
          </a:prstGeom>
        </p:spPr>
      </p:pic>
      <p:pic>
        <p:nvPicPr>
          <p:cNvPr id="5" name="Picture 5" descr="Graphical user interface&#10;&#10;Description automatically generated">
            <a:extLst>
              <a:ext uri="{FF2B5EF4-FFF2-40B4-BE49-F238E27FC236}">
                <a16:creationId xmlns:a16="http://schemas.microsoft.com/office/drawing/2014/main" id="{1133CFD6-7580-4BCA-8D96-2C4AA58A7985}"/>
              </a:ext>
            </a:extLst>
          </p:cNvPr>
          <p:cNvPicPr>
            <a:picLocks noChangeAspect="1"/>
          </p:cNvPicPr>
          <p:nvPr/>
        </p:nvPicPr>
        <p:blipFill rotWithShape="1">
          <a:blip r:embed="rId5"/>
          <a:srcRect l="3213" t="5204" r="8032" b="-226"/>
          <a:stretch/>
        </p:blipFill>
        <p:spPr>
          <a:xfrm>
            <a:off x="1821589" y="1576662"/>
            <a:ext cx="2451256" cy="4865568"/>
          </a:xfrm>
          <a:prstGeom prst="rect">
            <a:avLst/>
          </a:prstGeom>
        </p:spPr>
      </p:pic>
    </p:spTree>
    <p:extLst>
      <p:ext uri="{BB962C8B-B14F-4D97-AF65-F5344CB8AC3E}">
        <p14:creationId xmlns:p14="http://schemas.microsoft.com/office/powerpoint/2010/main" val="1403485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5AF16-B801-4434-A700-2108ACC4FD3F}"/>
              </a:ext>
            </a:extLst>
          </p:cNvPr>
          <p:cNvSpPr>
            <a:spLocks noGrp="1"/>
          </p:cNvSpPr>
          <p:nvPr>
            <p:ph type="title"/>
          </p:nvPr>
        </p:nvSpPr>
        <p:spPr/>
        <p:txBody>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Document/Event Handling (Uploading)</a:t>
            </a:r>
            <a:endParaRPr lang="en-US"/>
          </a:p>
        </p:txBody>
      </p:sp>
      <p:pic>
        <p:nvPicPr>
          <p:cNvPr id="9" name="Picture 9" descr="Graphical user interface, text, application&#10;&#10;Description automatically generated">
            <a:extLst>
              <a:ext uri="{FF2B5EF4-FFF2-40B4-BE49-F238E27FC236}">
                <a16:creationId xmlns:a16="http://schemas.microsoft.com/office/drawing/2014/main" id="{02910048-493E-460C-8FD9-94BDF1C68F0A}"/>
              </a:ext>
            </a:extLst>
          </p:cNvPr>
          <p:cNvPicPr>
            <a:picLocks noChangeAspect="1"/>
          </p:cNvPicPr>
          <p:nvPr/>
        </p:nvPicPr>
        <p:blipFill rotWithShape="1">
          <a:blip r:embed="rId3"/>
          <a:srcRect l="8979" t="10245" r="5510" b="4009"/>
          <a:stretch/>
        </p:blipFill>
        <p:spPr>
          <a:xfrm>
            <a:off x="7005522" y="1582553"/>
            <a:ext cx="2450670" cy="4859710"/>
          </a:xfrm>
          <a:prstGeom prst="rect">
            <a:avLst/>
          </a:prstGeom>
        </p:spPr>
      </p:pic>
      <p:pic>
        <p:nvPicPr>
          <p:cNvPr id="10" name="Picture 10" descr="Graphical user interface, application&#10;&#10;Description automatically generated">
            <a:extLst>
              <a:ext uri="{FF2B5EF4-FFF2-40B4-BE49-F238E27FC236}">
                <a16:creationId xmlns:a16="http://schemas.microsoft.com/office/drawing/2014/main" id="{78FEF301-FBD0-45C1-9EFB-C4F1808FD069}"/>
              </a:ext>
            </a:extLst>
          </p:cNvPr>
          <p:cNvPicPr>
            <a:picLocks noChangeAspect="1"/>
          </p:cNvPicPr>
          <p:nvPr/>
        </p:nvPicPr>
        <p:blipFill rotWithShape="1">
          <a:blip r:embed="rId4"/>
          <a:srcRect l="7755" t="11830" r="6531" b="1451"/>
          <a:stretch/>
        </p:blipFill>
        <p:spPr>
          <a:xfrm>
            <a:off x="2735260" y="1582465"/>
            <a:ext cx="2451160" cy="4862891"/>
          </a:xfrm>
          <a:prstGeom prst="rect">
            <a:avLst/>
          </a:prstGeom>
        </p:spPr>
      </p:pic>
    </p:spTree>
    <p:extLst>
      <p:ext uri="{BB962C8B-B14F-4D97-AF65-F5344CB8AC3E}">
        <p14:creationId xmlns:p14="http://schemas.microsoft.com/office/powerpoint/2010/main" val="2852120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5AF16-B801-4434-A700-2108ACC4FD3F}"/>
              </a:ext>
            </a:extLst>
          </p:cNvPr>
          <p:cNvSpPr>
            <a:spLocks noGrp="1"/>
          </p:cNvSpPr>
          <p:nvPr>
            <p:ph type="title"/>
          </p:nvPr>
        </p:nvSpPr>
        <p:spPr/>
        <p:txBody>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Document/Event Handling (Viewing)</a:t>
            </a:r>
            <a:endParaRPr lang="en-US"/>
          </a:p>
        </p:txBody>
      </p:sp>
      <p:pic>
        <p:nvPicPr>
          <p:cNvPr id="5" name="Picture 5" descr="Graphical user interface&#10;&#10;Description automatically generated">
            <a:extLst>
              <a:ext uri="{FF2B5EF4-FFF2-40B4-BE49-F238E27FC236}">
                <a16:creationId xmlns:a16="http://schemas.microsoft.com/office/drawing/2014/main" id="{3587D3DC-8FF7-47A4-9167-5C7799C4258F}"/>
              </a:ext>
            </a:extLst>
          </p:cNvPr>
          <p:cNvPicPr>
            <a:picLocks noChangeAspect="1"/>
          </p:cNvPicPr>
          <p:nvPr/>
        </p:nvPicPr>
        <p:blipFill rotWithShape="1">
          <a:blip r:embed="rId3"/>
          <a:srcRect l="10204" t="12946" r="8367" b="3013"/>
          <a:stretch/>
        </p:blipFill>
        <p:spPr>
          <a:xfrm>
            <a:off x="912143" y="1579913"/>
            <a:ext cx="2454727" cy="4862741"/>
          </a:xfrm>
          <a:prstGeom prst="rect">
            <a:avLst/>
          </a:prstGeom>
        </p:spPr>
      </p:pic>
      <p:pic>
        <p:nvPicPr>
          <p:cNvPr id="6" name="Picture 6" descr="A picture containing graphical user interface, application&#10;&#10;Description automatically generated">
            <a:extLst>
              <a:ext uri="{FF2B5EF4-FFF2-40B4-BE49-F238E27FC236}">
                <a16:creationId xmlns:a16="http://schemas.microsoft.com/office/drawing/2014/main" id="{9E9B9BA9-20A7-47EE-9EC6-9B4E44A30968}"/>
              </a:ext>
            </a:extLst>
          </p:cNvPr>
          <p:cNvPicPr>
            <a:picLocks noChangeAspect="1"/>
          </p:cNvPicPr>
          <p:nvPr/>
        </p:nvPicPr>
        <p:blipFill rotWithShape="1">
          <a:blip r:embed="rId4"/>
          <a:srcRect l="4396" t="10987" r="5934" b="3363"/>
          <a:stretch/>
        </p:blipFill>
        <p:spPr>
          <a:xfrm>
            <a:off x="3533557" y="1582019"/>
            <a:ext cx="2453479" cy="4866769"/>
          </a:xfrm>
          <a:prstGeom prst="rect">
            <a:avLst/>
          </a:prstGeom>
        </p:spPr>
      </p:pic>
      <p:pic>
        <p:nvPicPr>
          <p:cNvPr id="7" name="Picture 7" descr="A picture containing graphical user interface&#10;&#10;Description automatically generated">
            <a:extLst>
              <a:ext uri="{FF2B5EF4-FFF2-40B4-BE49-F238E27FC236}">
                <a16:creationId xmlns:a16="http://schemas.microsoft.com/office/drawing/2014/main" id="{D57B7464-A9AD-40A0-A856-911798E01DB8}"/>
              </a:ext>
            </a:extLst>
          </p:cNvPr>
          <p:cNvPicPr>
            <a:picLocks noChangeAspect="1"/>
          </p:cNvPicPr>
          <p:nvPr/>
        </p:nvPicPr>
        <p:blipFill rotWithShape="1">
          <a:blip r:embed="rId5"/>
          <a:srcRect l="5263" t="10744" r="5044" b="2790"/>
          <a:stretch/>
        </p:blipFill>
        <p:spPr>
          <a:xfrm>
            <a:off x="6207763" y="1581144"/>
            <a:ext cx="2448724" cy="4861554"/>
          </a:xfrm>
          <a:prstGeom prst="rect">
            <a:avLst/>
          </a:prstGeom>
        </p:spPr>
      </p:pic>
      <p:pic>
        <p:nvPicPr>
          <p:cNvPr id="8" name="Picture 8" descr="A picture containing text&#10;&#10;Description automatically generated">
            <a:extLst>
              <a:ext uri="{FF2B5EF4-FFF2-40B4-BE49-F238E27FC236}">
                <a16:creationId xmlns:a16="http://schemas.microsoft.com/office/drawing/2014/main" id="{060DC93E-AF48-4183-9154-1DC5D17A2C6A}"/>
              </a:ext>
            </a:extLst>
          </p:cNvPr>
          <p:cNvPicPr>
            <a:picLocks noChangeAspect="1"/>
          </p:cNvPicPr>
          <p:nvPr/>
        </p:nvPicPr>
        <p:blipFill rotWithShape="1">
          <a:blip r:embed="rId6"/>
          <a:srcRect t="10702" r="3480" b="3597"/>
          <a:stretch/>
        </p:blipFill>
        <p:spPr>
          <a:xfrm>
            <a:off x="8818748" y="1577783"/>
            <a:ext cx="2449323" cy="4866786"/>
          </a:xfrm>
          <a:prstGeom prst="rect">
            <a:avLst/>
          </a:prstGeom>
        </p:spPr>
      </p:pic>
    </p:spTree>
    <p:extLst>
      <p:ext uri="{BB962C8B-B14F-4D97-AF65-F5344CB8AC3E}">
        <p14:creationId xmlns:p14="http://schemas.microsoft.com/office/powerpoint/2010/main" val="2058254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5AF16-B801-4434-A700-2108ACC4FD3F}"/>
              </a:ext>
            </a:extLst>
          </p:cNvPr>
          <p:cNvSpPr>
            <a:spLocks noGrp="1"/>
          </p:cNvSpPr>
          <p:nvPr>
            <p:ph type="title"/>
          </p:nvPr>
        </p:nvSpPr>
        <p:spPr/>
        <p:txBody>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Feedback</a:t>
            </a:r>
            <a:endParaRPr lang="en-US"/>
          </a:p>
        </p:txBody>
      </p:sp>
      <p:pic>
        <p:nvPicPr>
          <p:cNvPr id="3" name="Picture 3" descr="A picture containing graphical user interface&#10;&#10;Description automatically generated">
            <a:extLst>
              <a:ext uri="{FF2B5EF4-FFF2-40B4-BE49-F238E27FC236}">
                <a16:creationId xmlns:a16="http://schemas.microsoft.com/office/drawing/2014/main" id="{719EFFB6-117F-4260-87BB-B163D5D1793B}"/>
              </a:ext>
            </a:extLst>
          </p:cNvPr>
          <p:cNvPicPr>
            <a:picLocks noChangeAspect="1"/>
          </p:cNvPicPr>
          <p:nvPr/>
        </p:nvPicPr>
        <p:blipFill rotWithShape="1">
          <a:blip r:embed="rId3"/>
          <a:srcRect t="4840" r="4889" b="1320"/>
          <a:stretch/>
        </p:blipFill>
        <p:spPr>
          <a:xfrm>
            <a:off x="914182" y="1577793"/>
            <a:ext cx="2452456" cy="4865113"/>
          </a:xfrm>
          <a:prstGeom prst="rect">
            <a:avLst/>
          </a:prstGeom>
        </p:spPr>
      </p:pic>
      <p:pic>
        <p:nvPicPr>
          <p:cNvPr id="4" name="Picture 4" descr="Graphical user interface, text, application, chat or text message&#10;&#10;Description automatically generated">
            <a:extLst>
              <a:ext uri="{FF2B5EF4-FFF2-40B4-BE49-F238E27FC236}">
                <a16:creationId xmlns:a16="http://schemas.microsoft.com/office/drawing/2014/main" id="{ACFC5D70-473B-4055-AED1-A91E1A870D33}"/>
              </a:ext>
            </a:extLst>
          </p:cNvPr>
          <p:cNvPicPr>
            <a:picLocks noChangeAspect="1"/>
          </p:cNvPicPr>
          <p:nvPr/>
        </p:nvPicPr>
        <p:blipFill rotWithShape="1">
          <a:blip r:embed="rId4"/>
          <a:srcRect l="3667" t="3960" r="-222" b="1387"/>
          <a:stretch/>
        </p:blipFill>
        <p:spPr>
          <a:xfrm>
            <a:off x="3542868" y="1576917"/>
            <a:ext cx="2450180" cy="4866945"/>
          </a:xfrm>
          <a:prstGeom prst="rect">
            <a:avLst/>
          </a:prstGeom>
        </p:spPr>
      </p:pic>
      <p:pic>
        <p:nvPicPr>
          <p:cNvPr id="5" name="Picture 5" descr="Graphical user interface, text, application, chat or text message&#10;&#10;Description automatically generated">
            <a:extLst>
              <a:ext uri="{FF2B5EF4-FFF2-40B4-BE49-F238E27FC236}">
                <a16:creationId xmlns:a16="http://schemas.microsoft.com/office/drawing/2014/main" id="{9E4D6339-0A8C-4FFB-9729-837B202C6AD7}"/>
              </a:ext>
            </a:extLst>
          </p:cNvPr>
          <p:cNvPicPr>
            <a:picLocks noChangeAspect="1"/>
          </p:cNvPicPr>
          <p:nvPr/>
        </p:nvPicPr>
        <p:blipFill rotWithShape="1">
          <a:blip r:embed="rId5"/>
          <a:srcRect t="1034" r="2074"/>
          <a:stretch/>
        </p:blipFill>
        <p:spPr>
          <a:xfrm>
            <a:off x="6201260" y="1579566"/>
            <a:ext cx="2449793" cy="4866064"/>
          </a:xfrm>
          <a:prstGeom prst="rect">
            <a:avLst/>
          </a:prstGeom>
        </p:spPr>
      </p:pic>
      <p:pic>
        <p:nvPicPr>
          <p:cNvPr id="6" name="Picture 6" descr="Graphical user interface, text, application, chat or text message&#10;&#10;Description automatically generated">
            <a:extLst>
              <a:ext uri="{FF2B5EF4-FFF2-40B4-BE49-F238E27FC236}">
                <a16:creationId xmlns:a16="http://schemas.microsoft.com/office/drawing/2014/main" id="{95B87C2C-9A7D-4503-A91C-5C9FCCD05745}"/>
              </a:ext>
            </a:extLst>
          </p:cNvPr>
          <p:cNvPicPr>
            <a:picLocks noChangeAspect="1"/>
          </p:cNvPicPr>
          <p:nvPr/>
        </p:nvPicPr>
        <p:blipFill rotWithShape="1">
          <a:blip r:embed="rId6"/>
          <a:srcRect l="824" t="2115" r="-235" b="-116"/>
          <a:stretch/>
        </p:blipFill>
        <p:spPr>
          <a:xfrm>
            <a:off x="8816554" y="1577395"/>
            <a:ext cx="2450669" cy="4865654"/>
          </a:xfrm>
          <a:prstGeom prst="rect">
            <a:avLst/>
          </a:prstGeom>
        </p:spPr>
      </p:pic>
    </p:spTree>
    <p:extLst>
      <p:ext uri="{BB962C8B-B14F-4D97-AF65-F5344CB8AC3E}">
        <p14:creationId xmlns:p14="http://schemas.microsoft.com/office/powerpoint/2010/main" val="2339516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96E4C-F39A-4826-A27D-735606CFFB7C}"/>
              </a:ext>
            </a:extLst>
          </p:cNvPr>
          <p:cNvSpPr>
            <a:spLocks noGrp="1"/>
          </p:cNvSpPr>
          <p:nvPr>
            <p:ph type="title"/>
          </p:nvPr>
        </p:nvSpPr>
        <p:spPr/>
        <p:txBody>
          <a:bodyPr/>
          <a:lstStyle/>
          <a:p>
            <a:r>
              <a:rPr lang="en-US"/>
              <a:t>Non-Functional Requirements</a:t>
            </a:r>
          </a:p>
        </p:txBody>
      </p:sp>
      <p:sp>
        <p:nvSpPr>
          <p:cNvPr id="3" name="Content Placeholder 2">
            <a:extLst>
              <a:ext uri="{FF2B5EF4-FFF2-40B4-BE49-F238E27FC236}">
                <a16:creationId xmlns:a16="http://schemas.microsoft.com/office/drawing/2014/main" id="{FA33B5FA-A0FD-4E10-B10D-4DB6ADA14C68}"/>
              </a:ext>
            </a:extLst>
          </p:cNvPr>
          <p:cNvSpPr>
            <a:spLocks noGrp="1"/>
          </p:cNvSpPr>
          <p:nvPr>
            <p:ph sz="half" idx="1"/>
          </p:nvPr>
        </p:nvSpPr>
        <p:spPr>
          <a:xfrm>
            <a:off x="913795" y="1720726"/>
            <a:ext cx="10347604" cy="4070473"/>
          </a:xfrm>
        </p:spPr>
        <p:txBody>
          <a:bodyPr/>
          <a:lstStyle/>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Tracking Speed (Performance)</a:t>
            </a:r>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Tracking Accuracy</a:t>
            </a:r>
          </a:p>
        </p:txBody>
      </p:sp>
    </p:spTree>
    <p:extLst>
      <p:ext uri="{BB962C8B-B14F-4D97-AF65-F5344CB8AC3E}">
        <p14:creationId xmlns:p14="http://schemas.microsoft.com/office/powerpoint/2010/main" val="4107569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1A64E-9133-4BD9-B2F3-B0DDE2A2800A}"/>
              </a:ext>
            </a:extLst>
          </p:cNvPr>
          <p:cNvSpPr>
            <a:spLocks noGrp="1"/>
          </p:cNvSpPr>
          <p:nvPr>
            <p:ph type="title"/>
          </p:nvPr>
        </p:nvSpPr>
        <p:spPr/>
        <p:txBody>
          <a:bodyPr/>
          <a:lstStyle/>
          <a:p>
            <a:r>
              <a:rPr lang="en-US"/>
              <a:t>Technical Work Completed</a:t>
            </a:r>
          </a:p>
        </p:txBody>
      </p:sp>
      <p:sp>
        <p:nvSpPr>
          <p:cNvPr id="3" name="Content Placeholder 2">
            <a:extLst>
              <a:ext uri="{FF2B5EF4-FFF2-40B4-BE49-F238E27FC236}">
                <a16:creationId xmlns:a16="http://schemas.microsoft.com/office/drawing/2014/main" id="{369A1403-1B0F-446D-855B-72A77F1D10AA}"/>
              </a:ext>
            </a:extLst>
          </p:cNvPr>
          <p:cNvSpPr>
            <a:spLocks noGrp="1"/>
          </p:cNvSpPr>
          <p:nvPr>
            <p:ph sz="half" idx="1"/>
          </p:nvPr>
        </p:nvSpPr>
        <p:spPr/>
        <p:txBody>
          <a:bodyPr/>
          <a:lstStyle/>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Most of the technical work is still in the early stages of development.</a:t>
            </a:r>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Decisions of technologies were made in order to develop a Proof of Concept and ultimately the full project.</a:t>
            </a:r>
          </a:p>
          <a:p>
            <a:pPr indent="-305435"/>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p:txBody>
      </p:sp>
      <p:pic>
        <p:nvPicPr>
          <p:cNvPr id="5" name="Picture 5" descr="Graphical user interface, text, application&#10;&#10;Description automatically generated">
            <a:extLst>
              <a:ext uri="{FF2B5EF4-FFF2-40B4-BE49-F238E27FC236}">
                <a16:creationId xmlns:a16="http://schemas.microsoft.com/office/drawing/2014/main" id="{1CC6A0D7-FF19-4877-A5F5-4FA9087DCC35}"/>
              </a:ext>
            </a:extLst>
          </p:cNvPr>
          <p:cNvPicPr>
            <a:picLocks noGrp="1" noChangeAspect="1"/>
          </p:cNvPicPr>
          <p:nvPr>
            <p:ph sz="half" idx="2"/>
          </p:nvPr>
        </p:nvPicPr>
        <p:blipFill rotWithShape="1">
          <a:blip r:embed="rId3"/>
          <a:srcRect l="5955" t="5405" r="63151"/>
          <a:stretch/>
        </p:blipFill>
        <p:spPr>
          <a:xfrm>
            <a:off x="7951756" y="1576665"/>
            <a:ext cx="2632940" cy="4814854"/>
          </a:xfrm>
        </p:spPr>
      </p:pic>
    </p:spTree>
    <p:extLst>
      <p:ext uri="{BB962C8B-B14F-4D97-AF65-F5344CB8AC3E}">
        <p14:creationId xmlns:p14="http://schemas.microsoft.com/office/powerpoint/2010/main" val="4071506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EEBF8-3CED-42B5-A7B8-4609419B4845}"/>
              </a:ext>
            </a:extLst>
          </p:cNvPr>
          <p:cNvSpPr>
            <a:spLocks noGrp="1"/>
          </p:cNvSpPr>
          <p:nvPr>
            <p:ph type="title"/>
          </p:nvPr>
        </p:nvSpPr>
        <p:spPr/>
        <p:txBody>
          <a:bodyPr/>
          <a:lstStyle/>
          <a:p>
            <a:r>
              <a:rPr lang="en-US"/>
              <a:t>Non-Technical Issues Addressed</a:t>
            </a:r>
          </a:p>
        </p:txBody>
      </p:sp>
      <p:sp>
        <p:nvSpPr>
          <p:cNvPr id="3" name="Content Placeholder 2">
            <a:extLst>
              <a:ext uri="{FF2B5EF4-FFF2-40B4-BE49-F238E27FC236}">
                <a16:creationId xmlns:a16="http://schemas.microsoft.com/office/drawing/2014/main" id="{550288B0-F9E1-45F4-8C48-28CF3D060D89}"/>
              </a:ext>
            </a:extLst>
          </p:cNvPr>
          <p:cNvSpPr>
            <a:spLocks noGrp="1"/>
          </p:cNvSpPr>
          <p:nvPr>
            <p:ph sz="half" idx="1"/>
          </p:nvPr>
        </p:nvSpPr>
        <p:spPr>
          <a:xfrm>
            <a:off x="913795" y="1721866"/>
            <a:ext cx="10352163" cy="4069333"/>
          </a:xfrm>
        </p:spPr>
        <p:txBody>
          <a:bodyPr/>
          <a:lstStyle/>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Conducted extensive market research to discover the target market.</a:t>
            </a:r>
            <a:endParaRPr lang="en-US"/>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Organized field studies and performed interviews to understand the user needs.</a:t>
            </a:r>
          </a:p>
        </p:txBody>
      </p:sp>
    </p:spTree>
    <p:extLst>
      <p:ext uri="{BB962C8B-B14F-4D97-AF65-F5344CB8AC3E}">
        <p14:creationId xmlns:p14="http://schemas.microsoft.com/office/powerpoint/2010/main" val="10221868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84B80-FBB9-4B1B-968C-86D947E64098}"/>
              </a:ext>
            </a:extLst>
          </p:cNvPr>
          <p:cNvSpPr>
            <a:spLocks noGrp="1"/>
          </p:cNvSpPr>
          <p:nvPr>
            <p:ph type="title"/>
          </p:nvPr>
        </p:nvSpPr>
        <p:spPr/>
        <p:txBody>
          <a:bodyPr/>
          <a:lstStyle/>
          <a:p>
            <a:r>
              <a:rPr lang="en-US"/>
              <a:t>Technical Issues Addressed</a:t>
            </a:r>
          </a:p>
        </p:txBody>
      </p:sp>
      <p:sp>
        <p:nvSpPr>
          <p:cNvPr id="3" name="Content Placeholder 2">
            <a:extLst>
              <a:ext uri="{FF2B5EF4-FFF2-40B4-BE49-F238E27FC236}">
                <a16:creationId xmlns:a16="http://schemas.microsoft.com/office/drawing/2014/main" id="{EE4CAE28-0F8A-47FD-AFBE-825F79CEB4B9}"/>
              </a:ext>
            </a:extLst>
          </p:cNvPr>
          <p:cNvSpPr>
            <a:spLocks noGrp="1"/>
          </p:cNvSpPr>
          <p:nvPr>
            <p:ph sz="half" idx="1"/>
          </p:nvPr>
        </p:nvSpPr>
        <p:spPr>
          <a:xfrm>
            <a:off x="913795" y="1721866"/>
            <a:ext cx="10352163" cy="4069333"/>
          </a:xfrm>
        </p:spPr>
        <p:txBody>
          <a:bodyPr/>
          <a:lstStyle/>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Decisions were made on the technologies that would be used in both hardware and software.</a:t>
            </a:r>
            <a:endParaRPr lang="en-US"/>
          </a:p>
          <a:p>
            <a:pPr marL="719455" lvl="1" indent="-269875"/>
            <a:r>
              <a:rPr lang="en-US">
                <a:ln>
                  <a:solidFill>
                    <a:prstClr val="black">
                      <a:lumMod val="75000"/>
                      <a:lumOff val="25000"/>
                      <a:alpha val="10000"/>
                    </a:prstClr>
                  </a:solidFill>
                </a:ln>
                <a:effectLst>
                  <a:outerShdw blurRad="9525" dist="25400" dir="14640000" algn="tl" rotWithShape="0">
                    <a:prstClr val="black">
                      <a:alpha val="30000"/>
                    </a:prstClr>
                  </a:outerShdw>
                </a:effectLst>
              </a:rPr>
              <a:t>Hardware: Bluetooth Beacons, IMU Device</a:t>
            </a:r>
          </a:p>
          <a:p>
            <a:pPr marL="719455" lvl="1" indent="-269875"/>
            <a:r>
              <a:rPr lang="en-US">
                <a:ln>
                  <a:solidFill>
                    <a:prstClr val="black">
                      <a:lumMod val="75000"/>
                      <a:lumOff val="25000"/>
                      <a:alpha val="10000"/>
                    </a:prstClr>
                  </a:solidFill>
                </a:ln>
                <a:effectLst>
                  <a:outerShdw blurRad="9525" dist="25400" dir="14640000" algn="tl" rotWithShape="0">
                    <a:prstClr val="black">
                      <a:alpha val="30000"/>
                    </a:prstClr>
                  </a:outerShdw>
                </a:effectLst>
              </a:rPr>
              <a:t>Software: Flutter/Dart, Python/Flask, AWS Lambdas</a:t>
            </a:r>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After deciding on a beacon device, we had to change devices due to a change in policy from the original company.</a:t>
            </a:r>
          </a:p>
          <a:p>
            <a:pPr marL="37465" indent="0">
              <a:buNone/>
            </a:pP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Tree>
    <p:extLst>
      <p:ext uri="{BB962C8B-B14F-4D97-AF65-F5344CB8AC3E}">
        <p14:creationId xmlns:p14="http://schemas.microsoft.com/office/powerpoint/2010/main" val="1839017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F0161-3E66-415B-BCF7-0839F8A908A6}"/>
              </a:ext>
            </a:extLst>
          </p:cNvPr>
          <p:cNvSpPr>
            <a:spLocks noGrp="1"/>
          </p:cNvSpPr>
          <p:nvPr>
            <p:ph type="title"/>
          </p:nvPr>
        </p:nvSpPr>
        <p:spPr/>
        <p:txBody>
          <a:bodyPr/>
          <a:lstStyle/>
          <a:p>
            <a:r>
              <a:rPr lang="en-US"/>
              <a:t>Future Plans</a:t>
            </a:r>
          </a:p>
        </p:txBody>
      </p:sp>
      <p:sp>
        <p:nvSpPr>
          <p:cNvPr id="3" name="Content Placeholder 2">
            <a:extLst>
              <a:ext uri="{FF2B5EF4-FFF2-40B4-BE49-F238E27FC236}">
                <a16:creationId xmlns:a16="http://schemas.microsoft.com/office/drawing/2014/main" id="{C57BF76D-A679-4D70-AD99-2D6F0D283FB2}"/>
              </a:ext>
            </a:extLst>
          </p:cNvPr>
          <p:cNvSpPr>
            <a:spLocks noGrp="1"/>
          </p:cNvSpPr>
          <p:nvPr>
            <p:ph idx="1"/>
          </p:nvPr>
        </p:nvSpPr>
        <p:spPr/>
        <p:txBody>
          <a:bodyPr/>
          <a:lstStyle/>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Continue work on Proof-of-Concept design and testing throughout Winter Break.</a:t>
            </a:r>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Design and Develop Marching Masters project next term.</a:t>
            </a:r>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End the term finalizing prototype and beginning testing.</a:t>
            </a:r>
          </a:p>
        </p:txBody>
      </p:sp>
    </p:spTree>
    <p:extLst>
      <p:ext uri="{BB962C8B-B14F-4D97-AF65-F5344CB8AC3E}">
        <p14:creationId xmlns:p14="http://schemas.microsoft.com/office/powerpoint/2010/main" val="392484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42ED-4ABD-4B42-90C4-9705B34A6460}"/>
              </a:ext>
            </a:extLst>
          </p:cNvPr>
          <p:cNvSpPr>
            <a:spLocks noGrp="1"/>
          </p:cNvSpPr>
          <p:nvPr>
            <p:ph type="title"/>
          </p:nvPr>
        </p:nvSpPr>
        <p:spPr>
          <a:xfrm>
            <a:off x="919119" y="61319"/>
            <a:ext cx="10353762" cy="970450"/>
          </a:xfrm>
        </p:spPr>
        <p:txBody>
          <a:bodyPr/>
          <a:lstStyle/>
          <a:p>
            <a:r>
              <a:rPr lang="en-US" u="sng"/>
              <a:t>Our Team</a:t>
            </a:r>
          </a:p>
        </p:txBody>
      </p:sp>
      <p:pic>
        <p:nvPicPr>
          <p:cNvPr id="4" name="Picture 3" descr="A close up of a person&#10;&#10;Description automatically generated">
            <a:extLst>
              <a:ext uri="{FF2B5EF4-FFF2-40B4-BE49-F238E27FC236}">
                <a16:creationId xmlns:a16="http://schemas.microsoft.com/office/drawing/2014/main" id="{E20944C9-54E0-439D-B3E0-74B54D0AC328}"/>
              </a:ext>
            </a:extLst>
          </p:cNvPr>
          <p:cNvPicPr>
            <a:picLocks noChangeAspect="1"/>
          </p:cNvPicPr>
          <p:nvPr/>
        </p:nvPicPr>
        <p:blipFill>
          <a:blip r:embed="rId2"/>
          <a:stretch>
            <a:fillRect/>
          </a:stretch>
        </p:blipFill>
        <p:spPr>
          <a:xfrm>
            <a:off x="1362245" y="5009854"/>
            <a:ext cx="1371600" cy="1371600"/>
          </a:xfrm>
          <a:prstGeom prst="ellipse">
            <a:avLst/>
          </a:prstGeom>
        </p:spPr>
      </p:pic>
      <p:pic>
        <p:nvPicPr>
          <p:cNvPr id="6" name="Picture 5" descr="A person posing for the camera&#10;&#10;Description automatically generated">
            <a:extLst>
              <a:ext uri="{FF2B5EF4-FFF2-40B4-BE49-F238E27FC236}">
                <a16:creationId xmlns:a16="http://schemas.microsoft.com/office/drawing/2014/main" id="{50CFCF82-5E0A-4DC4-AD27-8F51F4076605}"/>
              </a:ext>
            </a:extLst>
          </p:cNvPr>
          <p:cNvPicPr>
            <a:picLocks noChangeAspect="1"/>
          </p:cNvPicPr>
          <p:nvPr/>
        </p:nvPicPr>
        <p:blipFill>
          <a:blip r:embed="rId3"/>
          <a:stretch>
            <a:fillRect/>
          </a:stretch>
        </p:blipFill>
        <p:spPr>
          <a:xfrm>
            <a:off x="1363850" y="1255904"/>
            <a:ext cx="1371600" cy="1371600"/>
          </a:xfrm>
          <a:prstGeom prst="ellipse">
            <a:avLst/>
          </a:prstGeom>
        </p:spPr>
      </p:pic>
      <p:pic>
        <p:nvPicPr>
          <p:cNvPr id="8" name="Picture 7" descr="A person wearing a suit and tie smiling at the camera&#10;&#10;Description automatically generated">
            <a:extLst>
              <a:ext uri="{FF2B5EF4-FFF2-40B4-BE49-F238E27FC236}">
                <a16:creationId xmlns:a16="http://schemas.microsoft.com/office/drawing/2014/main" id="{89744F98-E04F-415E-A6B0-958EC391006E}"/>
              </a:ext>
            </a:extLst>
          </p:cNvPr>
          <p:cNvPicPr>
            <a:picLocks noChangeAspect="1"/>
          </p:cNvPicPr>
          <p:nvPr/>
        </p:nvPicPr>
        <p:blipFill>
          <a:blip r:embed="rId4"/>
          <a:stretch>
            <a:fillRect/>
          </a:stretch>
        </p:blipFill>
        <p:spPr>
          <a:xfrm>
            <a:off x="6420197" y="5009854"/>
            <a:ext cx="1371600" cy="1371600"/>
          </a:xfrm>
          <a:prstGeom prst="ellipse">
            <a:avLst/>
          </a:prstGeom>
        </p:spPr>
      </p:pic>
      <p:pic>
        <p:nvPicPr>
          <p:cNvPr id="10" name="Picture 9" descr="A person standing in front of a brick building&#10;&#10;Description automatically generated">
            <a:extLst>
              <a:ext uri="{FF2B5EF4-FFF2-40B4-BE49-F238E27FC236}">
                <a16:creationId xmlns:a16="http://schemas.microsoft.com/office/drawing/2014/main" id="{0F5B7A5D-A564-4AF8-8C60-16353A6E1371}"/>
              </a:ext>
            </a:extLst>
          </p:cNvPr>
          <p:cNvPicPr>
            <a:picLocks noChangeAspect="1"/>
          </p:cNvPicPr>
          <p:nvPr/>
        </p:nvPicPr>
        <p:blipFill>
          <a:blip r:embed="rId5"/>
          <a:stretch>
            <a:fillRect/>
          </a:stretch>
        </p:blipFill>
        <p:spPr>
          <a:xfrm>
            <a:off x="6420197" y="1255904"/>
            <a:ext cx="1371600" cy="1371600"/>
          </a:xfrm>
          <a:prstGeom prst="ellipse">
            <a:avLst/>
          </a:prstGeom>
        </p:spPr>
      </p:pic>
      <p:pic>
        <p:nvPicPr>
          <p:cNvPr id="12" name="Picture 11" descr="A person standing in front of a window&#10;&#10;Description automatically generated">
            <a:extLst>
              <a:ext uri="{FF2B5EF4-FFF2-40B4-BE49-F238E27FC236}">
                <a16:creationId xmlns:a16="http://schemas.microsoft.com/office/drawing/2014/main" id="{81DBA7B1-751E-4B34-85C5-7D23944DDFD5}"/>
              </a:ext>
            </a:extLst>
          </p:cNvPr>
          <p:cNvPicPr>
            <a:picLocks noChangeAspect="1"/>
          </p:cNvPicPr>
          <p:nvPr/>
        </p:nvPicPr>
        <p:blipFill>
          <a:blip r:embed="rId6"/>
          <a:stretch>
            <a:fillRect/>
          </a:stretch>
        </p:blipFill>
        <p:spPr>
          <a:xfrm>
            <a:off x="6420197" y="3132879"/>
            <a:ext cx="1371600" cy="1371600"/>
          </a:xfrm>
          <a:prstGeom prst="ellipse">
            <a:avLst/>
          </a:prstGeom>
        </p:spPr>
      </p:pic>
      <p:pic>
        <p:nvPicPr>
          <p:cNvPr id="14" name="Picture 13" descr="A person standing in front of a window&#10;&#10;Description automatically generated">
            <a:extLst>
              <a:ext uri="{FF2B5EF4-FFF2-40B4-BE49-F238E27FC236}">
                <a16:creationId xmlns:a16="http://schemas.microsoft.com/office/drawing/2014/main" id="{009A3171-C634-4D74-B221-A57ECE73170C}"/>
              </a:ext>
            </a:extLst>
          </p:cNvPr>
          <p:cNvPicPr>
            <a:picLocks noChangeAspect="1"/>
          </p:cNvPicPr>
          <p:nvPr/>
        </p:nvPicPr>
        <p:blipFill>
          <a:blip r:embed="rId7"/>
          <a:stretch>
            <a:fillRect/>
          </a:stretch>
        </p:blipFill>
        <p:spPr>
          <a:xfrm>
            <a:off x="1362245" y="3132879"/>
            <a:ext cx="1371600" cy="1371600"/>
          </a:xfrm>
          <a:prstGeom prst="ellipse">
            <a:avLst/>
          </a:prstGeom>
        </p:spPr>
      </p:pic>
      <p:sp>
        <p:nvSpPr>
          <p:cNvPr id="15" name="TextBox 14">
            <a:extLst>
              <a:ext uri="{FF2B5EF4-FFF2-40B4-BE49-F238E27FC236}">
                <a16:creationId xmlns:a16="http://schemas.microsoft.com/office/drawing/2014/main" id="{83B44AFC-828A-4AF0-96D8-60026C14347B}"/>
              </a:ext>
            </a:extLst>
          </p:cNvPr>
          <p:cNvSpPr txBox="1"/>
          <p:nvPr/>
        </p:nvSpPr>
        <p:spPr>
          <a:xfrm>
            <a:off x="2761212" y="1480039"/>
            <a:ext cx="2892829" cy="923330"/>
          </a:xfrm>
          <a:prstGeom prst="rect">
            <a:avLst/>
          </a:prstGeom>
          <a:noFill/>
        </p:spPr>
        <p:txBody>
          <a:bodyPr wrap="square" rtlCol="0">
            <a:spAutoFit/>
          </a:bodyPr>
          <a:lstStyle/>
          <a:p>
            <a:r>
              <a:rPr lang="en-US"/>
              <a:t>Brandin Bulicki</a:t>
            </a:r>
          </a:p>
          <a:p>
            <a:r>
              <a:rPr lang="en-US" i="1">
                <a:solidFill>
                  <a:schemeClr val="bg2">
                    <a:lumMod val="50000"/>
                    <a:lumOff val="50000"/>
                  </a:schemeClr>
                </a:solidFill>
              </a:rPr>
              <a:t>Computer Science Major</a:t>
            </a:r>
          </a:p>
          <a:p>
            <a:r>
              <a:rPr lang="en-US" i="1">
                <a:solidFill>
                  <a:schemeClr val="bg2">
                    <a:lumMod val="50000"/>
                    <a:lumOff val="50000"/>
                  </a:schemeClr>
                </a:solidFill>
              </a:rPr>
              <a:t>System/Software Design Lead</a:t>
            </a:r>
          </a:p>
        </p:txBody>
      </p:sp>
      <p:sp>
        <p:nvSpPr>
          <p:cNvPr id="16" name="TextBox 15">
            <a:extLst>
              <a:ext uri="{FF2B5EF4-FFF2-40B4-BE49-F238E27FC236}">
                <a16:creationId xmlns:a16="http://schemas.microsoft.com/office/drawing/2014/main" id="{35E38918-6D71-48C7-9DF4-BE46C46EA7F9}"/>
              </a:ext>
            </a:extLst>
          </p:cNvPr>
          <p:cNvSpPr txBox="1"/>
          <p:nvPr/>
        </p:nvSpPr>
        <p:spPr>
          <a:xfrm>
            <a:off x="2833036" y="3357014"/>
            <a:ext cx="2892829" cy="923330"/>
          </a:xfrm>
          <a:prstGeom prst="rect">
            <a:avLst/>
          </a:prstGeom>
          <a:noFill/>
        </p:spPr>
        <p:txBody>
          <a:bodyPr wrap="square" rtlCol="0">
            <a:spAutoFit/>
          </a:bodyPr>
          <a:lstStyle/>
          <a:p>
            <a:r>
              <a:rPr lang="en-US"/>
              <a:t>Adam Luong</a:t>
            </a:r>
          </a:p>
          <a:p>
            <a:r>
              <a:rPr lang="en-US" i="1">
                <a:solidFill>
                  <a:schemeClr val="bg2">
                    <a:lumMod val="50000"/>
                    <a:lumOff val="50000"/>
                  </a:schemeClr>
                </a:solidFill>
              </a:rPr>
              <a:t>Computer Science Major</a:t>
            </a:r>
          </a:p>
          <a:p>
            <a:r>
              <a:rPr lang="en-US" i="1">
                <a:solidFill>
                  <a:schemeClr val="bg2">
                    <a:lumMod val="50000"/>
                    <a:lumOff val="50000"/>
                  </a:schemeClr>
                </a:solidFill>
              </a:rPr>
              <a:t>Testing Lead</a:t>
            </a:r>
          </a:p>
        </p:txBody>
      </p:sp>
      <p:sp>
        <p:nvSpPr>
          <p:cNvPr id="17" name="TextBox 16">
            <a:extLst>
              <a:ext uri="{FF2B5EF4-FFF2-40B4-BE49-F238E27FC236}">
                <a16:creationId xmlns:a16="http://schemas.microsoft.com/office/drawing/2014/main" id="{B3715209-61CC-4991-AFD4-AC63BA92B7D6}"/>
              </a:ext>
            </a:extLst>
          </p:cNvPr>
          <p:cNvSpPr txBox="1"/>
          <p:nvPr/>
        </p:nvSpPr>
        <p:spPr>
          <a:xfrm>
            <a:off x="2833036" y="5233989"/>
            <a:ext cx="2892829" cy="923330"/>
          </a:xfrm>
          <a:prstGeom prst="rect">
            <a:avLst/>
          </a:prstGeom>
          <a:noFill/>
        </p:spPr>
        <p:txBody>
          <a:bodyPr wrap="square" rtlCol="0">
            <a:spAutoFit/>
          </a:bodyPr>
          <a:lstStyle/>
          <a:p>
            <a:r>
              <a:rPr lang="en-US"/>
              <a:t>Aparna Mishra</a:t>
            </a:r>
          </a:p>
          <a:p>
            <a:r>
              <a:rPr lang="en-US" i="1">
                <a:solidFill>
                  <a:schemeClr val="bg2">
                    <a:lumMod val="50000"/>
                    <a:lumOff val="50000"/>
                  </a:schemeClr>
                </a:solidFill>
              </a:rPr>
              <a:t>Computer Science Major</a:t>
            </a:r>
          </a:p>
          <a:p>
            <a:r>
              <a:rPr lang="en-US" i="1">
                <a:solidFill>
                  <a:schemeClr val="bg2">
                    <a:lumMod val="50000"/>
                    <a:lumOff val="50000"/>
                  </a:schemeClr>
                </a:solidFill>
              </a:rPr>
              <a:t>Project Planning Lead</a:t>
            </a:r>
          </a:p>
        </p:txBody>
      </p:sp>
      <p:sp>
        <p:nvSpPr>
          <p:cNvPr id="18" name="TextBox 17">
            <a:extLst>
              <a:ext uri="{FF2B5EF4-FFF2-40B4-BE49-F238E27FC236}">
                <a16:creationId xmlns:a16="http://schemas.microsoft.com/office/drawing/2014/main" id="{88717CA8-DF5D-4BF6-BBE4-DB60C502A20F}"/>
              </a:ext>
            </a:extLst>
          </p:cNvPr>
          <p:cNvSpPr txBox="1"/>
          <p:nvPr/>
        </p:nvSpPr>
        <p:spPr>
          <a:xfrm>
            <a:off x="7791797" y="1480039"/>
            <a:ext cx="2892829" cy="923330"/>
          </a:xfrm>
          <a:prstGeom prst="rect">
            <a:avLst/>
          </a:prstGeom>
          <a:noFill/>
        </p:spPr>
        <p:txBody>
          <a:bodyPr wrap="square" rtlCol="0">
            <a:spAutoFit/>
          </a:bodyPr>
          <a:lstStyle/>
          <a:p>
            <a:r>
              <a:rPr lang="en-US"/>
              <a:t>Siddharth Srinivasan</a:t>
            </a:r>
          </a:p>
          <a:p>
            <a:r>
              <a:rPr lang="en-US" i="1">
                <a:solidFill>
                  <a:schemeClr val="bg2">
                    <a:lumMod val="50000"/>
                    <a:lumOff val="50000"/>
                  </a:schemeClr>
                </a:solidFill>
              </a:rPr>
              <a:t>Computer Science Major</a:t>
            </a:r>
          </a:p>
          <a:p>
            <a:endParaRPr lang="en-US" i="1">
              <a:solidFill>
                <a:schemeClr val="bg2">
                  <a:lumMod val="50000"/>
                  <a:lumOff val="50000"/>
                </a:schemeClr>
              </a:solidFill>
            </a:endParaRPr>
          </a:p>
        </p:txBody>
      </p:sp>
      <p:sp>
        <p:nvSpPr>
          <p:cNvPr id="19" name="TextBox 18">
            <a:extLst>
              <a:ext uri="{FF2B5EF4-FFF2-40B4-BE49-F238E27FC236}">
                <a16:creationId xmlns:a16="http://schemas.microsoft.com/office/drawing/2014/main" id="{907FF2C3-1266-4A65-AA89-4AA9398DC016}"/>
              </a:ext>
            </a:extLst>
          </p:cNvPr>
          <p:cNvSpPr txBox="1"/>
          <p:nvPr/>
        </p:nvSpPr>
        <p:spPr>
          <a:xfrm>
            <a:off x="7791797" y="3357014"/>
            <a:ext cx="3039687" cy="923330"/>
          </a:xfrm>
          <a:prstGeom prst="rect">
            <a:avLst/>
          </a:prstGeom>
          <a:noFill/>
        </p:spPr>
        <p:txBody>
          <a:bodyPr wrap="square" rtlCol="0">
            <a:spAutoFit/>
          </a:bodyPr>
          <a:lstStyle/>
          <a:p>
            <a:r>
              <a:rPr lang="en-US" err="1"/>
              <a:t>Tumaresi</a:t>
            </a:r>
            <a:r>
              <a:rPr lang="en-US"/>
              <a:t> </a:t>
            </a:r>
            <a:r>
              <a:rPr lang="en-US" err="1"/>
              <a:t>Yalikun</a:t>
            </a:r>
            <a:endParaRPr lang="en-US"/>
          </a:p>
          <a:p>
            <a:r>
              <a:rPr lang="en-US" i="1">
                <a:solidFill>
                  <a:schemeClr val="bg2">
                    <a:lumMod val="50000"/>
                    <a:lumOff val="50000"/>
                  </a:schemeClr>
                </a:solidFill>
              </a:rPr>
              <a:t>Computer Science Major</a:t>
            </a:r>
          </a:p>
          <a:p>
            <a:r>
              <a:rPr lang="en-US" i="1">
                <a:solidFill>
                  <a:schemeClr val="bg2">
                    <a:lumMod val="50000"/>
                    <a:lumOff val="50000"/>
                  </a:schemeClr>
                </a:solidFill>
              </a:rPr>
              <a:t>Requirements Engineering Lead</a:t>
            </a:r>
          </a:p>
        </p:txBody>
      </p:sp>
      <p:sp>
        <p:nvSpPr>
          <p:cNvPr id="20" name="TextBox 19">
            <a:extLst>
              <a:ext uri="{FF2B5EF4-FFF2-40B4-BE49-F238E27FC236}">
                <a16:creationId xmlns:a16="http://schemas.microsoft.com/office/drawing/2014/main" id="{9D2EB369-E3A7-43C7-83C3-B48A315C5B33}"/>
              </a:ext>
            </a:extLst>
          </p:cNvPr>
          <p:cNvSpPr txBox="1"/>
          <p:nvPr/>
        </p:nvSpPr>
        <p:spPr>
          <a:xfrm>
            <a:off x="7791797" y="5233989"/>
            <a:ext cx="2892829" cy="923330"/>
          </a:xfrm>
          <a:prstGeom prst="rect">
            <a:avLst/>
          </a:prstGeom>
          <a:noFill/>
        </p:spPr>
        <p:txBody>
          <a:bodyPr wrap="square" rtlCol="0">
            <a:spAutoFit/>
          </a:bodyPr>
          <a:lstStyle/>
          <a:p>
            <a:r>
              <a:rPr lang="en-US"/>
              <a:t>Jeffer Zhang</a:t>
            </a:r>
          </a:p>
          <a:p>
            <a:r>
              <a:rPr lang="en-US" i="1">
                <a:solidFill>
                  <a:schemeClr val="bg2">
                    <a:lumMod val="50000"/>
                    <a:lumOff val="50000"/>
                  </a:schemeClr>
                </a:solidFill>
              </a:rPr>
              <a:t>Computer Science Major</a:t>
            </a:r>
          </a:p>
          <a:p>
            <a:r>
              <a:rPr lang="en-US" i="1">
                <a:solidFill>
                  <a:schemeClr val="bg2">
                    <a:lumMod val="50000"/>
                    <a:lumOff val="50000"/>
                  </a:schemeClr>
                </a:solidFill>
              </a:rPr>
              <a:t>Software Development Lead</a:t>
            </a:r>
          </a:p>
        </p:txBody>
      </p:sp>
    </p:spTree>
    <p:extLst>
      <p:ext uri="{BB962C8B-B14F-4D97-AF65-F5344CB8AC3E}">
        <p14:creationId xmlns:p14="http://schemas.microsoft.com/office/powerpoint/2010/main" val="1172981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35008-EF2E-4B7D-BF5C-7CB2BB50EDB5}"/>
              </a:ext>
            </a:extLst>
          </p:cNvPr>
          <p:cNvSpPr>
            <a:spLocks noGrp="1"/>
          </p:cNvSpPr>
          <p:nvPr>
            <p:ph type="title"/>
          </p:nvPr>
        </p:nvSpPr>
        <p:spPr/>
        <p:txBody>
          <a:bodyPr/>
          <a:lstStyle/>
          <a:p>
            <a:r>
              <a:rPr lang="en-US"/>
              <a:t>Open Issues</a:t>
            </a:r>
          </a:p>
        </p:txBody>
      </p:sp>
      <p:sp>
        <p:nvSpPr>
          <p:cNvPr id="3" name="Content Placeholder 2">
            <a:extLst>
              <a:ext uri="{FF2B5EF4-FFF2-40B4-BE49-F238E27FC236}">
                <a16:creationId xmlns:a16="http://schemas.microsoft.com/office/drawing/2014/main" id="{F30E8320-CE52-46BA-81F2-8839DCC8F170}"/>
              </a:ext>
            </a:extLst>
          </p:cNvPr>
          <p:cNvSpPr>
            <a:spLocks noGrp="1"/>
          </p:cNvSpPr>
          <p:nvPr>
            <p:ph idx="1"/>
          </p:nvPr>
        </p:nvSpPr>
        <p:spPr/>
        <p:txBody>
          <a:bodyPr/>
          <a:lstStyle/>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None</a:t>
            </a:r>
          </a:p>
        </p:txBody>
      </p:sp>
    </p:spTree>
    <p:extLst>
      <p:ext uri="{BB962C8B-B14F-4D97-AF65-F5344CB8AC3E}">
        <p14:creationId xmlns:p14="http://schemas.microsoft.com/office/powerpoint/2010/main" val="3799846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C1352-A550-4110-9202-1A0A6911FE18}"/>
              </a:ext>
            </a:extLst>
          </p:cNvPr>
          <p:cNvSpPr>
            <a:spLocks noGrp="1"/>
          </p:cNvSpPr>
          <p:nvPr>
            <p:ph type="title"/>
          </p:nvPr>
        </p:nvSpPr>
        <p:spPr/>
        <p:txBody>
          <a:bodyPr/>
          <a:lstStyle/>
          <a:p>
            <a:r>
              <a:rPr lang="en-US"/>
              <a:t>Our Project</a:t>
            </a:r>
          </a:p>
        </p:txBody>
      </p:sp>
      <p:sp>
        <p:nvSpPr>
          <p:cNvPr id="3" name="Content Placeholder 2">
            <a:extLst>
              <a:ext uri="{FF2B5EF4-FFF2-40B4-BE49-F238E27FC236}">
                <a16:creationId xmlns:a16="http://schemas.microsoft.com/office/drawing/2014/main" id="{C0DBA239-49CE-4E66-B407-F99610440D5B}"/>
              </a:ext>
            </a:extLst>
          </p:cNvPr>
          <p:cNvSpPr>
            <a:spLocks noGrp="1"/>
          </p:cNvSpPr>
          <p:nvPr>
            <p:ph idx="1"/>
          </p:nvPr>
        </p:nvSpPr>
        <p:spPr/>
        <p:txBody>
          <a:bodyPr>
            <a:normAutofit/>
          </a:bodyPr>
          <a:lstStyle/>
          <a:p>
            <a:pPr indent="-305435">
              <a:spcBef>
                <a:spcPts val="0"/>
              </a:spcBef>
              <a:spcAft>
                <a:spcPts val="0"/>
              </a:spcAft>
            </a:pPr>
            <a:r>
              <a:rPr 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Every summer, marching bands and drum corps all around the world learn drill for their season’s performance. Following this, in the winter, indoor percussion, guard, and wind ensembles, prepare their drill for their seasons. As it stands, the only way to effectively learn the coordinates for the show is to go ‘set-by-set’ and check every performer’s positioning for every drill move. Marching Masters aims to improve these outdated methods. </a:t>
            </a:r>
            <a:endParaRPr lang="en-US"/>
          </a:p>
          <a:p>
            <a:pPr indent="-305435">
              <a:spcBef>
                <a:spcPts val="0"/>
              </a:spcBef>
              <a:spcAft>
                <a:spcPts val="0"/>
              </a:spcAft>
            </a:pPr>
            <a:endParaRPr 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endParaRPr>
          </a:p>
          <a:p>
            <a:pPr indent="-305435">
              <a:spcBef>
                <a:spcPts val="0"/>
              </a:spcBef>
              <a:spcAft>
                <a:spcPts val="0"/>
              </a:spcAft>
            </a:pPr>
            <a:r>
              <a:rPr 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Marching Masters will increase the effectiveness of drill instruction and the proficiency with which a show is performed. Marching Masters will ultimately be the first marching based program that will allow for tracking of the performers from drill set to drill set. This system will allow staff and performers to track the movements of the performers, analyze for correctness against the written drill, and be able to be reviewed by staff and performers. By obtaining this knowledge, staff will be more equipped to provide instruction and performers will be able to further understand what corrections they must make.</a:t>
            </a:r>
            <a:endParaRPr lang="en-US"/>
          </a:p>
        </p:txBody>
      </p:sp>
    </p:spTree>
    <p:extLst>
      <p:ext uri="{BB962C8B-B14F-4D97-AF65-F5344CB8AC3E}">
        <p14:creationId xmlns:p14="http://schemas.microsoft.com/office/powerpoint/2010/main" val="192487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A9453-6C39-4F1F-963E-F3F61C2F6C0B}"/>
              </a:ext>
            </a:extLst>
          </p:cNvPr>
          <p:cNvSpPr>
            <a:spLocks noGrp="1"/>
          </p:cNvSpPr>
          <p:nvPr>
            <p:ph type="title"/>
          </p:nvPr>
        </p:nvSpPr>
        <p:spPr/>
        <p:txBody>
          <a:bodyPr/>
          <a:lstStyle/>
          <a:p>
            <a:r>
              <a:rPr lang="en-US"/>
              <a:t>Features to be Implemented</a:t>
            </a:r>
          </a:p>
        </p:txBody>
      </p:sp>
      <p:sp>
        <p:nvSpPr>
          <p:cNvPr id="3" name="Content Placeholder 2">
            <a:extLst>
              <a:ext uri="{FF2B5EF4-FFF2-40B4-BE49-F238E27FC236}">
                <a16:creationId xmlns:a16="http://schemas.microsoft.com/office/drawing/2014/main" id="{0F9533EA-DE9B-4AFA-8506-57B62ADF657D}"/>
              </a:ext>
            </a:extLst>
          </p:cNvPr>
          <p:cNvSpPr>
            <a:spLocks noGrp="1"/>
          </p:cNvSpPr>
          <p:nvPr>
            <p:ph sz="half" idx="1"/>
          </p:nvPr>
        </p:nvSpPr>
        <p:spPr>
          <a:xfrm>
            <a:off x="913795" y="1720726"/>
            <a:ext cx="7416835" cy="4070473"/>
          </a:xfrm>
        </p:spPr>
        <p:txBody>
          <a:bodyPr/>
          <a:lstStyle/>
          <a:p>
            <a:pPr marL="37465" indent="0">
              <a:buNone/>
            </a:pPr>
            <a:r>
              <a:rPr lang="en-US" u="sng">
                <a:ln>
                  <a:solidFill>
                    <a:prstClr val="black">
                      <a:lumMod val="75000"/>
                      <a:lumOff val="25000"/>
                      <a:alpha val="10000"/>
                    </a:prstClr>
                  </a:solidFill>
                </a:ln>
                <a:effectLst>
                  <a:outerShdw blurRad="9525" dist="25400" dir="14640000" algn="tl" rotWithShape="0">
                    <a:prstClr val="black">
                      <a:alpha val="30000"/>
                    </a:prstClr>
                  </a:outerShdw>
                </a:effectLst>
              </a:rPr>
              <a:t>Functional Features</a:t>
            </a:r>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Application Login Page</a:t>
            </a:r>
            <a:endParaRPr lang="en-US"/>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Users (Instructor/Performers)</a:t>
            </a:r>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Application Dashboard</a:t>
            </a:r>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Position Tracking</a:t>
            </a:r>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Visualization</a:t>
            </a:r>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Uploading Documents/Events/Assignments</a:t>
            </a:r>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Viewing Documents/Events/Assignments</a:t>
            </a:r>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Send/Receive Feedback</a:t>
            </a:r>
          </a:p>
          <a:p>
            <a:pPr indent="-305435"/>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
        <p:nvSpPr>
          <p:cNvPr id="4" name="Content Placeholder 3">
            <a:extLst>
              <a:ext uri="{FF2B5EF4-FFF2-40B4-BE49-F238E27FC236}">
                <a16:creationId xmlns:a16="http://schemas.microsoft.com/office/drawing/2014/main" id="{4A8821DF-D7D2-443F-B374-C6866D96D7F7}"/>
              </a:ext>
            </a:extLst>
          </p:cNvPr>
          <p:cNvSpPr>
            <a:spLocks noGrp="1"/>
          </p:cNvSpPr>
          <p:nvPr>
            <p:ph sz="half" idx="2"/>
          </p:nvPr>
        </p:nvSpPr>
        <p:spPr>
          <a:xfrm>
            <a:off x="6718708" y="1720726"/>
            <a:ext cx="4548849" cy="4070474"/>
          </a:xfrm>
        </p:spPr>
        <p:txBody>
          <a:bodyPr/>
          <a:lstStyle/>
          <a:p>
            <a:pPr marL="37465" indent="0">
              <a:buNone/>
            </a:pPr>
            <a:r>
              <a:rPr lang="en-US" u="sng">
                <a:ln>
                  <a:solidFill>
                    <a:prstClr val="black">
                      <a:lumMod val="75000"/>
                      <a:lumOff val="25000"/>
                      <a:alpha val="10000"/>
                    </a:prstClr>
                  </a:solidFill>
                </a:ln>
                <a:effectLst>
                  <a:outerShdw blurRad="9525" dist="25400" dir="14640000" algn="tl" rotWithShape="0">
                    <a:prstClr val="black">
                      <a:alpha val="30000"/>
                    </a:prstClr>
                  </a:outerShdw>
                </a:effectLst>
              </a:rPr>
              <a:t>Non-Functional Features</a:t>
            </a:r>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Tracking Speed/Performance</a:t>
            </a:r>
            <a:endParaRPr lang="en-US"/>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Tracking Accuracy</a:t>
            </a:r>
          </a:p>
        </p:txBody>
      </p:sp>
    </p:spTree>
    <p:extLst>
      <p:ext uri="{BB962C8B-B14F-4D97-AF65-F5344CB8AC3E}">
        <p14:creationId xmlns:p14="http://schemas.microsoft.com/office/powerpoint/2010/main" val="1601106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0FE55-CF2B-49AA-9C4E-8428C21FA450}"/>
              </a:ext>
            </a:extLst>
          </p:cNvPr>
          <p:cNvSpPr>
            <a:spLocks noGrp="1"/>
          </p:cNvSpPr>
          <p:nvPr>
            <p:ph type="title"/>
          </p:nvPr>
        </p:nvSpPr>
        <p:spPr/>
        <p:txBody>
          <a:bodyPr/>
          <a:lstStyle/>
          <a:p>
            <a:r>
              <a:rPr lang="en-US"/>
              <a:t>Functional Requirements</a:t>
            </a:r>
          </a:p>
        </p:txBody>
      </p:sp>
      <p:sp>
        <p:nvSpPr>
          <p:cNvPr id="3" name="Content Placeholder 2">
            <a:extLst>
              <a:ext uri="{FF2B5EF4-FFF2-40B4-BE49-F238E27FC236}">
                <a16:creationId xmlns:a16="http://schemas.microsoft.com/office/drawing/2014/main" id="{D10D8D23-B004-4A01-9EA6-34AE527BF62B}"/>
              </a:ext>
            </a:extLst>
          </p:cNvPr>
          <p:cNvSpPr>
            <a:spLocks noGrp="1"/>
          </p:cNvSpPr>
          <p:nvPr>
            <p:ph sz="half" idx="1"/>
          </p:nvPr>
        </p:nvSpPr>
        <p:spPr>
          <a:xfrm>
            <a:off x="913795" y="1724256"/>
            <a:ext cx="10353529" cy="4066943"/>
          </a:xfrm>
        </p:spPr>
        <p:txBody>
          <a:bodyPr>
            <a:normAutofit/>
          </a:bodyPr>
          <a:lstStyle/>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Login Page</a:t>
            </a:r>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Registration</a:t>
            </a:r>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Home Screen (Performer &amp; Instructor View)</a:t>
            </a:r>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Field View</a:t>
            </a:r>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Band Information (Performer  &amp; Instructor View)</a:t>
            </a:r>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Document Handling</a:t>
            </a:r>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Sending &amp; Viewing Feedback</a:t>
            </a:r>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Settings</a:t>
            </a:r>
          </a:p>
          <a:p>
            <a:pPr indent="-305435"/>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Tree>
    <p:extLst>
      <p:ext uri="{BB962C8B-B14F-4D97-AF65-F5344CB8AC3E}">
        <p14:creationId xmlns:p14="http://schemas.microsoft.com/office/powerpoint/2010/main" val="861575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5AF16-B801-4434-A700-2108ACC4FD3F}"/>
              </a:ext>
            </a:extLst>
          </p:cNvPr>
          <p:cNvSpPr>
            <a:spLocks noGrp="1"/>
          </p:cNvSpPr>
          <p:nvPr>
            <p:ph type="title"/>
          </p:nvPr>
        </p:nvSpPr>
        <p:spPr/>
        <p:txBody>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Login Page</a:t>
            </a:r>
            <a:endParaRPr lang="en-US"/>
          </a:p>
        </p:txBody>
      </p:sp>
      <p:pic>
        <p:nvPicPr>
          <p:cNvPr id="3" name="Picture 3" descr="Graphical user interface&#10;&#10;Description automatically generated">
            <a:extLst>
              <a:ext uri="{FF2B5EF4-FFF2-40B4-BE49-F238E27FC236}">
                <a16:creationId xmlns:a16="http://schemas.microsoft.com/office/drawing/2014/main" id="{A8209E9F-42FD-416F-898C-639CDCB8125C}"/>
              </a:ext>
            </a:extLst>
          </p:cNvPr>
          <p:cNvPicPr>
            <a:picLocks noChangeAspect="1"/>
          </p:cNvPicPr>
          <p:nvPr/>
        </p:nvPicPr>
        <p:blipFill rotWithShape="1">
          <a:blip r:embed="rId3"/>
          <a:srcRect l="4633" t="5567" r="4440" b="696"/>
          <a:stretch/>
        </p:blipFill>
        <p:spPr>
          <a:xfrm>
            <a:off x="312550" y="1581526"/>
            <a:ext cx="2431158" cy="4865656"/>
          </a:xfrm>
          <a:prstGeom prst="rect">
            <a:avLst/>
          </a:prstGeom>
        </p:spPr>
      </p:pic>
      <p:pic>
        <p:nvPicPr>
          <p:cNvPr id="5" name="Picture 5" descr="Graphical user interface, text, application&#10;&#10;Description automatically generated">
            <a:extLst>
              <a:ext uri="{FF2B5EF4-FFF2-40B4-BE49-F238E27FC236}">
                <a16:creationId xmlns:a16="http://schemas.microsoft.com/office/drawing/2014/main" id="{CB3A0F49-8113-4977-8694-6ECF7225FCE3}"/>
              </a:ext>
            </a:extLst>
          </p:cNvPr>
          <p:cNvPicPr>
            <a:picLocks noChangeAspect="1"/>
          </p:cNvPicPr>
          <p:nvPr/>
        </p:nvPicPr>
        <p:blipFill rotWithShape="1">
          <a:blip r:embed="rId4"/>
          <a:srcRect l="3468" t="4374" r="2505" b="298"/>
          <a:stretch/>
        </p:blipFill>
        <p:spPr>
          <a:xfrm>
            <a:off x="9071477" y="1583624"/>
            <a:ext cx="2464238" cy="4865706"/>
          </a:xfrm>
          <a:prstGeom prst="rect">
            <a:avLst/>
          </a:prstGeom>
        </p:spPr>
      </p:pic>
      <p:pic>
        <p:nvPicPr>
          <p:cNvPr id="6" name="Picture 6" descr="Graphical user interface, application&#10;&#10;Description automatically generated">
            <a:extLst>
              <a:ext uri="{FF2B5EF4-FFF2-40B4-BE49-F238E27FC236}">
                <a16:creationId xmlns:a16="http://schemas.microsoft.com/office/drawing/2014/main" id="{F7250C92-1D1D-45F8-A1B8-8D5C7F4D8E36}"/>
              </a:ext>
            </a:extLst>
          </p:cNvPr>
          <p:cNvPicPr>
            <a:picLocks noChangeAspect="1"/>
          </p:cNvPicPr>
          <p:nvPr/>
        </p:nvPicPr>
        <p:blipFill rotWithShape="1">
          <a:blip r:embed="rId5"/>
          <a:srcRect l="2388" t="5921" r="1940"/>
          <a:stretch/>
        </p:blipFill>
        <p:spPr>
          <a:xfrm>
            <a:off x="3174953" y="1583327"/>
            <a:ext cx="5467631" cy="4869926"/>
          </a:xfrm>
          <a:prstGeom prst="rect">
            <a:avLst/>
          </a:prstGeom>
        </p:spPr>
      </p:pic>
    </p:spTree>
    <p:extLst>
      <p:ext uri="{BB962C8B-B14F-4D97-AF65-F5344CB8AC3E}">
        <p14:creationId xmlns:p14="http://schemas.microsoft.com/office/powerpoint/2010/main" val="3060113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5AF16-B801-4434-A700-2108ACC4FD3F}"/>
              </a:ext>
            </a:extLst>
          </p:cNvPr>
          <p:cNvSpPr>
            <a:spLocks noGrp="1"/>
          </p:cNvSpPr>
          <p:nvPr>
            <p:ph type="title"/>
          </p:nvPr>
        </p:nvSpPr>
        <p:spPr/>
        <p:txBody>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Registration</a:t>
            </a:r>
            <a:endParaRPr lang="en-US"/>
          </a:p>
        </p:txBody>
      </p:sp>
      <p:pic>
        <p:nvPicPr>
          <p:cNvPr id="3" name="Picture 3" descr="Graphical user interface&#10;&#10;Description automatically generated">
            <a:extLst>
              <a:ext uri="{FF2B5EF4-FFF2-40B4-BE49-F238E27FC236}">
                <a16:creationId xmlns:a16="http://schemas.microsoft.com/office/drawing/2014/main" id="{0E40978C-6739-4115-800B-0CBC0275A443}"/>
              </a:ext>
            </a:extLst>
          </p:cNvPr>
          <p:cNvPicPr>
            <a:picLocks noChangeAspect="1"/>
          </p:cNvPicPr>
          <p:nvPr/>
        </p:nvPicPr>
        <p:blipFill rotWithShape="1">
          <a:blip r:embed="rId3"/>
          <a:srcRect l="2395" t="5037" r="2595" b="1293"/>
          <a:stretch/>
        </p:blipFill>
        <p:spPr>
          <a:xfrm>
            <a:off x="4868934" y="1578999"/>
            <a:ext cx="2454125" cy="4862108"/>
          </a:xfrm>
          <a:prstGeom prst="rect">
            <a:avLst/>
          </a:prstGeom>
        </p:spPr>
      </p:pic>
    </p:spTree>
    <p:extLst>
      <p:ext uri="{BB962C8B-B14F-4D97-AF65-F5344CB8AC3E}">
        <p14:creationId xmlns:p14="http://schemas.microsoft.com/office/powerpoint/2010/main" val="1832783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5AF16-B801-4434-A700-2108ACC4FD3F}"/>
              </a:ext>
            </a:extLst>
          </p:cNvPr>
          <p:cNvSpPr>
            <a:spLocks noGrp="1"/>
          </p:cNvSpPr>
          <p:nvPr>
            <p:ph type="title"/>
          </p:nvPr>
        </p:nvSpPr>
        <p:spPr/>
        <p:txBody>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Home Screen</a:t>
            </a:r>
            <a:endParaRPr lang="en-US"/>
          </a:p>
        </p:txBody>
      </p:sp>
      <p:pic>
        <p:nvPicPr>
          <p:cNvPr id="3" name="Picture 3" descr="Diagram&#10;&#10;Description automatically generated">
            <a:extLst>
              <a:ext uri="{FF2B5EF4-FFF2-40B4-BE49-F238E27FC236}">
                <a16:creationId xmlns:a16="http://schemas.microsoft.com/office/drawing/2014/main" id="{7F56B2BF-2CAD-4028-9257-7228DCAF558B}"/>
              </a:ext>
            </a:extLst>
          </p:cNvPr>
          <p:cNvPicPr>
            <a:picLocks noChangeAspect="1"/>
          </p:cNvPicPr>
          <p:nvPr/>
        </p:nvPicPr>
        <p:blipFill rotWithShape="1">
          <a:blip r:embed="rId3"/>
          <a:srcRect l="2205" t="1135" r="3150" b="1703"/>
          <a:stretch/>
        </p:blipFill>
        <p:spPr>
          <a:xfrm>
            <a:off x="4864965" y="1579835"/>
            <a:ext cx="2460011" cy="4867846"/>
          </a:xfrm>
          <a:prstGeom prst="rect">
            <a:avLst/>
          </a:prstGeom>
        </p:spPr>
      </p:pic>
    </p:spTree>
    <p:extLst>
      <p:ext uri="{BB962C8B-B14F-4D97-AF65-F5344CB8AC3E}">
        <p14:creationId xmlns:p14="http://schemas.microsoft.com/office/powerpoint/2010/main" val="535218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5AF16-B801-4434-A700-2108ACC4FD3F}"/>
              </a:ext>
            </a:extLst>
          </p:cNvPr>
          <p:cNvSpPr>
            <a:spLocks noGrp="1"/>
          </p:cNvSpPr>
          <p:nvPr>
            <p:ph type="title"/>
          </p:nvPr>
        </p:nvSpPr>
        <p:spPr/>
        <p:txBody>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Viewing Field</a:t>
            </a:r>
            <a:endParaRPr lang="en-US"/>
          </a:p>
        </p:txBody>
      </p:sp>
      <p:pic>
        <p:nvPicPr>
          <p:cNvPr id="3" name="Picture 3" descr="Diagram&#10;&#10;Description automatically generated">
            <a:extLst>
              <a:ext uri="{FF2B5EF4-FFF2-40B4-BE49-F238E27FC236}">
                <a16:creationId xmlns:a16="http://schemas.microsoft.com/office/drawing/2014/main" id="{8B75D966-733E-437B-BBF0-CCDD282EA557}"/>
              </a:ext>
            </a:extLst>
          </p:cNvPr>
          <p:cNvPicPr>
            <a:picLocks noChangeAspect="1"/>
          </p:cNvPicPr>
          <p:nvPr/>
        </p:nvPicPr>
        <p:blipFill rotWithShape="1">
          <a:blip r:embed="rId3"/>
          <a:srcRect l="4830" t="10013" r="3623" b="13864"/>
          <a:stretch/>
        </p:blipFill>
        <p:spPr>
          <a:xfrm>
            <a:off x="912999" y="2334083"/>
            <a:ext cx="4901743" cy="2459986"/>
          </a:xfrm>
          <a:prstGeom prst="rect">
            <a:avLst/>
          </a:prstGeom>
        </p:spPr>
      </p:pic>
      <p:pic>
        <p:nvPicPr>
          <p:cNvPr id="4" name="Picture 4" descr="A picture containing diagram&#10;&#10;Description automatically generated">
            <a:extLst>
              <a:ext uri="{FF2B5EF4-FFF2-40B4-BE49-F238E27FC236}">
                <a16:creationId xmlns:a16="http://schemas.microsoft.com/office/drawing/2014/main" id="{44AEDCC6-9C89-48EE-AABF-8619A6362372}"/>
              </a:ext>
            </a:extLst>
          </p:cNvPr>
          <p:cNvPicPr>
            <a:picLocks noChangeAspect="1"/>
          </p:cNvPicPr>
          <p:nvPr/>
        </p:nvPicPr>
        <p:blipFill rotWithShape="1">
          <a:blip r:embed="rId4"/>
          <a:srcRect l="4076" t="1902" r="5987" b="3668"/>
          <a:stretch/>
        </p:blipFill>
        <p:spPr>
          <a:xfrm>
            <a:off x="6369222" y="2334398"/>
            <a:ext cx="4898097" cy="2460688"/>
          </a:xfrm>
          <a:prstGeom prst="rect">
            <a:avLst/>
          </a:prstGeom>
        </p:spPr>
      </p:pic>
    </p:spTree>
    <p:extLst>
      <p:ext uri="{BB962C8B-B14F-4D97-AF65-F5344CB8AC3E}">
        <p14:creationId xmlns:p14="http://schemas.microsoft.com/office/powerpoint/2010/main" val="27274055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3EC26C"/>
      </a:accent1>
      <a:accent2>
        <a:srgbClr val="B3D463"/>
      </a:accent2>
      <a:accent3>
        <a:srgbClr val="3BBC9D"/>
      </a:accent3>
      <a:accent4>
        <a:srgbClr val="97AF75"/>
      </a:accent4>
      <a:accent5>
        <a:srgbClr val="6BA841"/>
      </a:accent5>
      <a:accent6>
        <a:srgbClr val="79AE90"/>
      </a:accent6>
      <a:hlink>
        <a:srgbClr val="85E4A6"/>
      </a:hlink>
      <a:folHlink>
        <a:srgbClr val="BDF3D0"/>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43372978-11FE-4814-AC26-BC300187D8C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Application>Microsoft Office PowerPoint</Application>
  <PresentationFormat>Widescreen</PresentationFormat>
  <Slides>20</Slides>
  <Notes>19</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Slate</vt:lpstr>
      <vt:lpstr>MARCHING MASTERS</vt:lpstr>
      <vt:lpstr>Our Team</vt:lpstr>
      <vt:lpstr>Our Project</vt:lpstr>
      <vt:lpstr>Features to be Implemented</vt:lpstr>
      <vt:lpstr>Functional Requirements</vt:lpstr>
      <vt:lpstr>Login Page</vt:lpstr>
      <vt:lpstr>Registration</vt:lpstr>
      <vt:lpstr>Home Screen</vt:lpstr>
      <vt:lpstr>Viewing Field</vt:lpstr>
      <vt:lpstr>Band Management</vt:lpstr>
      <vt:lpstr>Band Management (Joining)</vt:lpstr>
      <vt:lpstr>Document/Event Handling (Uploading)</vt:lpstr>
      <vt:lpstr>Document/Event Handling (Viewing)</vt:lpstr>
      <vt:lpstr>Feedback</vt:lpstr>
      <vt:lpstr>Non-Functional Requirements</vt:lpstr>
      <vt:lpstr>Technical Work Completed</vt:lpstr>
      <vt:lpstr>Non-Technical Issues Addressed</vt:lpstr>
      <vt:lpstr>Technical Issues Addressed</vt:lpstr>
      <vt:lpstr>Future Plans</vt:lpstr>
      <vt:lpstr>Open Issues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MARCHING MASTERS</dc:title>
  <dc:creator>Brandin Bulicki</dc:creator>
  <cp:revision>1</cp:revision>
  <dcterms:created xsi:type="dcterms:W3CDTF">2020-11-24T21:20:07Z</dcterms:created>
  <dcterms:modified xsi:type="dcterms:W3CDTF">2020-12-01T22:50:30Z</dcterms:modified>
</cp:coreProperties>
</file>